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09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73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74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85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19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67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1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660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268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25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06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DF37C-013F-4F5A-BF15-3565CD492105}" type="datetimeFigureOut">
              <a:rPr lang="it-IT" smtClean="0"/>
              <a:t>07/03/2013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37C77-2DFF-49CC-A90C-23DEEBF394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42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171400"/>
            <a:ext cx="9721080" cy="741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032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Agraria Simione</dc:creator>
  <cp:lastModifiedBy>Agraria Simione</cp:lastModifiedBy>
  <cp:revision>1</cp:revision>
  <dcterms:created xsi:type="dcterms:W3CDTF">2013-03-07T07:57:37Z</dcterms:created>
  <dcterms:modified xsi:type="dcterms:W3CDTF">2013-03-07T07:58:31Z</dcterms:modified>
</cp:coreProperties>
</file>