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DF7E-10E1-4C90-87DE-44CE7D0150AA}" type="datetimeFigureOut">
              <a:rPr lang="it-IT" smtClean="0"/>
              <a:t>01/04/2011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F8D7-4564-4C3D-80BB-F232A72CA69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DF7E-10E1-4C90-87DE-44CE7D0150AA}" type="datetimeFigureOut">
              <a:rPr lang="it-IT" smtClean="0"/>
              <a:t>01/04/2011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F8D7-4564-4C3D-80BB-F232A72CA69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DF7E-10E1-4C90-87DE-44CE7D0150AA}" type="datetimeFigureOut">
              <a:rPr lang="it-IT" smtClean="0"/>
              <a:t>01/04/2011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F8D7-4564-4C3D-80BB-F232A72CA69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DF7E-10E1-4C90-87DE-44CE7D0150AA}" type="datetimeFigureOut">
              <a:rPr lang="it-IT" smtClean="0"/>
              <a:t>01/04/2011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F8D7-4564-4C3D-80BB-F232A72CA69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DF7E-10E1-4C90-87DE-44CE7D0150AA}" type="datetimeFigureOut">
              <a:rPr lang="it-IT" smtClean="0"/>
              <a:t>01/04/2011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F8D7-4564-4C3D-80BB-F232A72CA69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DF7E-10E1-4C90-87DE-44CE7D0150AA}" type="datetimeFigureOut">
              <a:rPr lang="it-IT" smtClean="0"/>
              <a:t>01/04/2011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F8D7-4564-4C3D-80BB-F232A72CA69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DF7E-10E1-4C90-87DE-44CE7D0150AA}" type="datetimeFigureOut">
              <a:rPr lang="it-IT" smtClean="0"/>
              <a:t>01/04/2011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F8D7-4564-4C3D-80BB-F232A72CA69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DF7E-10E1-4C90-87DE-44CE7D0150AA}" type="datetimeFigureOut">
              <a:rPr lang="it-IT" smtClean="0"/>
              <a:t>01/04/2011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F8D7-4564-4C3D-80BB-F232A72CA69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DF7E-10E1-4C90-87DE-44CE7D0150AA}" type="datetimeFigureOut">
              <a:rPr lang="it-IT" smtClean="0"/>
              <a:t>01/04/2011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F8D7-4564-4C3D-80BB-F232A72CA69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DF7E-10E1-4C90-87DE-44CE7D0150AA}" type="datetimeFigureOut">
              <a:rPr lang="it-IT" smtClean="0"/>
              <a:t>01/04/2011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F8D7-4564-4C3D-80BB-F232A72CA69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DF7E-10E1-4C90-87DE-44CE7D0150AA}" type="datetimeFigureOut">
              <a:rPr lang="it-IT" smtClean="0"/>
              <a:t>01/04/2011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F8D7-4564-4C3D-80BB-F232A72CA69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0DF7E-10E1-4C90-87DE-44CE7D0150AA}" type="datetimeFigureOut">
              <a:rPr lang="it-IT" smtClean="0"/>
              <a:t>01/04/2011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8F8D7-4564-4C3D-80BB-F232A72CA694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agesCA_0.t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6625" y="2386013"/>
            <a:ext cx="1952631" cy="14716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Presentazione su schermo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TECH</dc:creator>
  <cp:lastModifiedBy>TECH</cp:lastModifiedBy>
  <cp:revision>1</cp:revision>
  <dcterms:created xsi:type="dcterms:W3CDTF">2011-04-01T13:56:10Z</dcterms:created>
  <dcterms:modified xsi:type="dcterms:W3CDTF">2011-04-01T13:57:32Z</dcterms:modified>
</cp:coreProperties>
</file>