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8D66A-6C96-4298-BA17-42522ADF9B8C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F9D82-353B-450E-8B91-C680C8D9F0E5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D82-353B-450E-8B91-C680C8D9F0E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C7A9-6FF4-4D7F-B41C-A3D3F8CA23FA}" type="datetimeFigureOut">
              <a:rPr lang="it-IT" smtClean="0"/>
              <a:t>22/07/2009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AC7CD-CFC0-4772-9B1A-9E2DD6CC6568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9838" y="1643063"/>
            <a:ext cx="412432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Presentazione su schermo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Borella Tiziana</dc:creator>
  <cp:lastModifiedBy>Borella Tiziana</cp:lastModifiedBy>
  <cp:revision>2</cp:revision>
  <dcterms:created xsi:type="dcterms:W3CDTF">2009-07-22T12:06:18Z</dcterms:created>
  <dcterms:modified xsi:type="dcterms:W3CDTF">2009-07-22T12:07:46Z</dcterms:modified>
</cp:coreProperties>
</file>