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60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757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487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926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466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8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08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04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47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917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69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AC5AB-A899-4CD6-8BF2-40CABC10FF87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E03E9-D02F-4F3E-9DD9-B6A9CA34DF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52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1466850"/>
            <a:ext cx="7038975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68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User</cp:lastModifiedBy>
  <cp:revision>1</cp:revision>
  <dcterms:created xsi:type="dcterms:W3CDTF">2011-06-04T14:46:27Z</dcterms:created>
  <dcterms:modified xsi:type="dcterms:W3CDTF">2011-06-04T14:50:45Z</dcterms:modified>
</cp:coreProperties>
</file>