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5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4574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805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680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0933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301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247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650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689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985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0664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442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AEE20-823C-4BAF-8299-982CDFE5BE35}" type="datetimeFigureOut">
              <a:rPr lang="it-IT" smtClean="0"/>
              <a:t>04/06/2011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E91C9-A315-4323-89A7-D6D8A44DF9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010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822513" y="668595"/>
            <a:ext cx="763284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COPERTURE</a:t>
            </a:r>
            <a:endParaRPr lang="it-IT" sz="8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8" name="Picture 4" descr="C:\Users\User\Desktop\tet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936" y="2763797"/>
            <a:ext cx="4499081" cy="2911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63798"/>
            <a:ext cx="3546375" cy="2911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182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</Words>
  <Application>Microsoft Office PowerPoint</Application>
  <PresentationFormat>Presentazione su schermo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User</dc:creator>
  <cp:lastModifiedBy>User</cp:lastModifiedBy>
  <cp:revision>2</cp:revision>
  <dcterms:created xsi:type="dcterms:W3CDTF">2011-06-04T15:16:19Z</dcterms:created>
  <dcterms:modified xsi:type="dcterms:W3CDTF">2011-06-04T15:40:49Z</dcterms:modified>
</cp:coreProperties>
</file>