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8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C9DB9-12A1-462F-9385-EB78CC65BB18}" type="datetimeFigureOut">
              <a:rPr lang="it-IT" smtClean="0"/>
              <a:t>23/04/2008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96DD78-644C-4570-9D86-8CB6DB97BE53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arrotondato 3"/>
          <p:cNvSpPr/>
          <p:nvPr/>
        </p:nvSpPr>
        <p:spPr>
          <a:xfrm>
            <a:off x="1142976" y="1857364"/>
            <a:ext cx="7072362" cy="1785950"/>
          </a:xfrm>
          <a:prstGeom prst="round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sz="6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ventryGarden" pitchFamily="2" charset="0"/>
              </a:rPr>
              <a:t>C</a:t>
            </a:r>
            <a:r>
              <a:rPr lang="it-IT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ignon" pitchFamily="2" charset="0"/>
              </a:rPr>
              <a:t>asa</a:t>
            </a:r>
            <a:r>
              <a:rPr lang="it-IT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6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ventryGarden" pitchFamily="2" charset="0"/>
              </a:rPr>
              <a:t>M</a:t>
            </a:r>
            <a:r>
              <a:rPr lang="it-IT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vignon" pitchFamily="2" charset="0"/>
              </a:rPr>
              <a:t>argherita</a:t>
            </a:r>
            <a:endParaRPr lang="it-IT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vignon" pitchFamily="2" charset="0"/>
            </a:endParaRPr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 rot="315292">
            <a:off x="6312293" y="2190282"/>
            <a:ext cx="388021" cy="323742"/>
            <a:chOff x="2459" y="3272"/>
            <a:chExt cx="4984" cy="4489"/>
          </a:xfrm>
          <a:solidFill>
            <a:srgbClr val="FFC000"/>
          </a:solidFill>
        </p:grpSpPr>
        <p:sp>
          <p:nvSpPr>
            <p:cNvPr id="1027" name="Freeform 3"/>
            <p:cNvSpPr>
              <a:spLocks/>
            </p:cNvSpPr>
            <p:nvPr/>
          </p:nvSpPr>
          <p:spPr bwMode="auto">
            <a:xfrm>
              <a:off x="2459" y="3272"/>
              <a:ext cx="4984" cy="4489"/>
            </a:xfrm>
            <a:custGeom>
              <a:avLst/>
              <a:gdLst/>
              <a:ahLst/>
              <a:cxnLst>
                <a:cxn ang="0">
                  <a:pos x="2330" y="1886"/>
                </a:cxn>
                <a:cxn ang="0">
                  <a:pos x="1727" y="346"/>
                </a:cxn>
                <a:cxn ang="0">
                  <a:pos x="2949" y="245"/>
                </a:cxn>
                <a:cxn ang="0">
                  <a:pos x="2548" y="1819"/>
                </a:cxn>
                <a:cxn ang="0">
                  <a:pos x="3167" y="1418"/>
                </a:cxn>
                <a:cxn ang="0">
                  <a:pos x="4155" y="681"/>
                </a:cxn>
                <a:cxn ang="0">
                  <a:pos x="4758" y="1581"/>
                </a:cxn>
                <a:cxn ang="0">
                  <a:pos x="2799" y="2104"/>
                </a:cxn>
                <a:cxn ang="0">
                  <a:pos x="4423" y="2941"/>
                </a:cxn>
                <a:cxn ang="0">
                  <a:pos x="3519" y="3879"/>
                </a:cxn>
                <a:cxn ang="0">
                  <a:pos x="2648" y="2489"/>
                </a:cxn>
                <a:cxn ang="0">
                  <a:pos x="2481" y="2774"/>
                </a:cxn>
                <a:cxn ang="0">
                  <a:pos x="1710" y="4130"/>
                </a:cxn>
                <a:cxn ang="0">
                  <a:pos x="840" y="3427"/>
                </a:cxn>
                <a:cxn ang="0">
                  <a:pos x="823" y="3343"/>
                </a:cxn>
                <a:cxn ang="0">
                  <a:pos x="940" y="3109"/>
                </a:cxn>
                <a:cxn ang="0">
                  <a:pos x="2380" y="2255"/>
                </a:cxn>
                <a:cxn ang="0">
                  <a:pos x="254" y="1886"/>
                </a:cxn>
                <a:cxn ang="0">
                  <a:pos x="856" y="932"/>
                </a:cxn>
                <a:cxn ang="0">
                  <a:pos x="2330" y="1886"/>
                </a:cxn>
              </a:cxnLst>
              <a:rect l="0" t="0" r="r" b="b"/>
              <a:pathLst>
                <a:path w="4984" h="4239">
                  <a:moveTo>
                    <a:pt x="2330" y="1886"/>
                  </a:moveTo>
                  <a:cubicBezTo>
                    <a:pt x="2447" y="1819"/>
                    <a:pt x="1624" y="620"/>
                    <a:pt x="1727" y="346"/>
                  </a:cubicBezTo>
                  <a:cubicBezTo>
                    <a:pt x="1830" y="72"/>
                    <a:pt x="2812" y="0"/>
                    <a:pt x="2949" y="245"/>
                  </a:cubicBezTo>
                  <a:cubicBezTo>
                    <a:pt x="3086" y="490"/>
                    <a:pt x="2512" y="1624"/>
                    <a:pt x="2548" y="1819"/>
                  </a:cubicBezTo>
                  <a:cubicBezTo>
                    <a:pt x="2584" y="2014"/>
                    <a:pt x="2899" y="1608"/>
                    <a:pt x="3167" y="1418"/>
                  </a:cubicBezTo>
                  <a:cubicBezTo>
                    <a:pt x="3435" y="1228"/>
                    <a:pt x="3890" y="654"/>
                    <a:pt x="4155" y="681"/>
                  </a:cubicBezTo>
                  <a:cubicBezTo>
                    <a:pt x="4420" y="708"/>
                    <a:pt x="4984" y="1344"/>
                    <a:pt x="4758" y="1581"/>
                  </a:cubicBezTo>
                  <a:cubicBezTo>
                    <a:pt x="4532" y="1818"/>
                    <a:pt x="2855" y="1877"/>
                    <a:pt x="2799" y="2104"/>
                  </a:cubicBezTo>
                  <a:cubicBezTo>
                    <a:pt x="2743" y="2331"/>
                    <a:pt x="4303" y="2645"/>
                    <a:pt x="4423" y="2941"/>
                  </a:cubicBezTo>
                  <a:cubicBezTo>
                    <a:pt x="4543" y="3237"/>
                    <a:pt x="3815" y="3954"/>
                    <a:pt x="3519" y="3879"/>
                  </a:cubicBezTo>
                  <a:cubicBezTo>
                    <a:pt x="3223" y="3804"/>
                    <a:pt x="2821" y="2673"/>
                    <a:pt x="2648" y="2489"/>
                  </a:cubicBezTo>
                  <a:cubicBezTo>
                    <a:pt x="2475" y="2305"/>
                    <a:pt x="2637" y="2501"/>
                    <a:pt x="2481" y="2774"/>
                  </a:cubicBezTo>
                  <a:cubicBezTo>
                    <a:pt x="2325" y="3047"/>
                    <a:pt x="1983" y="4021"/>
                    <a:pt x="1710" y="4130"/>
                  </a:cubicBezTo>
                  <a:cubicBezTo>
                    <a:pt x="1437" y="4239"/>
                    <a:pt x="988" y="3558"/>
                    <a:pt x="840" y="3427"/>
                  </a:cubicBezTo>
                  <a:cubicBezTo>
                    <a:pt x="692" y="3296"/>
                    <a:pt x="806" y="3396"/>
                    <a:pt x="823" y="3343"/>
                  </a:cubicBezTo>
                  <a:cubicBezTo>
                    <a:pt x="840" y="3290"/>
                    <a:pt x="681" y="3290"/>
                    <a:pt x="940" y="3109"/>
                  </a:cubicBezTo>
                  <a:cubicBezTo>
                    <a:pt x="1199" y="2928"/>
                    <a:pt x="2494" y="2459"/>
                    <a:pt x="2380" y="2255"/>
                  </a:cubicBezTo>
                  <a:cubicBezTo>
                    <a:pt x="2266" y="2051"/>
                    <a:pt x="508" y="2106"/>
                    <a:pt x="254" y="1886"/>
                  </a:cubicBezTo>
                  <a:cubicBezTo>
                    <a:pt x="0" y="1666"/>
                    <a:pt x="510" y="932"/>
                    <a:pt x="856" y="932"/>
                  </a:cubicBezTo>
                  <a:cubicBezTo>
                    <a:pt x="1202" y="932"/>
                    <a:pt x="2023" y="1687"/>
                    <a:pt x="2330" y="1886"/>
                  </a:cubicBezTo>
                  <a:close/>
                </a:path>
              </a:pathLst>
            </a:custGeom>
            <a:grpFill/>
            <a:ln w="19050">
              <a:solidFill>
                <a:srgbClr val="FFC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  <p:sp>
          <p:nvSpPr>
            <p:cNvPr id="1028" name="AutoShape 4"/>
            <p:cNvSpPr>
              <a:spLocks noChangeArrowheads="1"/>
            </p:cNvSpPr>
            <p:nvPr/>
          </p:nvSpPr>
          <p:spPr bwMode="auto">
            <a:xfrm>
              <a:off x="4739" y="4610"/>
              <a:ext cx="587" cy="986"/>
            </a:xfrm>
            <a:prstGeom prst="sun">
              <a:avLst>
                <a:gd name="adj" fmla="val 25000"/>
              </a:avLst>
            </a:prstGeom>
            <a:grpFill/>
            <a:ln w="19050">
              <a:solidFill>
                <a:srgbClr val="FFC000"/>
              </a:solidFill>
              <a:miter lim="800000"/>
              <a:headEnd/>
              <a:tailEnd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it-IT"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</Words>
  <Application>Microsoft Office PowerPoint</Application>
  <PresentationFormat>Presentazione su schermo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2" baseType="lpstr">
      <vt:lpstr>Tema di Office</vt:lpstr>
      <vt:lpstr>Casa Margherita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Casa Margherita</dc:title>
  <dc:creator>margy</dc:creator>
  <cp:lastModifiedBy>margy</cp:lastModifiedBy>
  <cp:revision>1</cp:revision>
  <dcterms:created xsi:type="dcterms:W3CDTF">2008-04-23T20:11:26Z</dcterms:created>
  <dcterms:modified xsi:type="dcterms:W3CDTF">2008-04-23T20:19:35Z</dcterms:modified>
</cp:coreProperties>
</file>