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CEDF"/>
    <a:srgbClr val="3A74D2"/>
    <a:srgbClr val="3D6ACF"/>
    <a:srgbClr val="0066CC"/>
    <a:srgbClr val="3176DB"/>
    <a:srgbClr val="3F6E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54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529D6-0E4F-48FB-BDDA-BB691E206E1E}" type="datetimeFigureOut">
              <a:rPr lang="it-IT" smtClean="0"/>
              <a:pPr/>
              <a:t>14/03/2011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7277D-93FB-4823-ACF2-AE3DCFAE7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e 46"/>
          <p:cNvSpPr/>
          <p:nvPr/>
        </p:nvSpPr>
        <p:spPr>
          <a:xfrm>
            <a:off x="2195736" y="1844824"/>
            <a:ext cx="3384376" cy="338437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tlCol="0" anchor="ctr"/>
          <a:lstStyle/>
          <a:p>
            <a:pPr algn="ctr"/>
            <a:endParaRPr lang="it-IT"/>
          </a:p>
        </p:txBody>
      </p:sp>
      <p:sp>
        <p:nvSpPr>
          <p:cNvPr id="46" name="Ovale 45"/>
          <p:cNvSpPr/>
          <p:nvPr/>
        </p:nvSpPr>
        <p:spPr>
          <a:xfrm>
            <a:off x="2483768" y="2132856"/>
            <a:ext cx="2808312" cy="2808312"/>
          </a:xfrm>
          <a:prstGeom prst="ellipse">
            <a:avLst/>
          </a:prstGeom>
          <a:solidFill>
            <a:schemeClr val="bg1"/>
          </a:solidFill>
          <a:ln w="69850" cap="flat">
            <a:solidFill>
              <a:schemeClr val="tx2">
                <a:lumMod val="60000"/>
                <a:lumOff val="40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0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635896" y="27809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6" name="Rettangolo 25"/>
          <p:cNvSpPr/>
          <p:nvPr/>
        </p:nvSpPr>
        <p:spPr>
          <a:xfrm>
            <a:off x="2843808" y="1988840"/>
            <a:ext cx="146226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</a:t>
            </a:r>
            <a:endParaRPr lang="it-IT" sz="18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3851920" y="1844824"/>
            <a:ext cx="1112804" cy="3119691"/>
          </a:xfrm>
          <a:prstGeom prst="rect">
            <a:avLst/>
          </a:prstGeom>
          <a:noFill/>
        </p:spPr>
        <p:txBody>
          <a:bodyPr wrap="none" lIns="91440" tIns="0" rIns="91440" bIns="45720">
            <a:spAutoFit/>
          </a:bodyPr>
          <a:lstStyle/>
          <a:p>
            <a:pPr algn="ctr"/>
            <a:r>
              <a:rPr lang="it-IT" sz="1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</a:t>
            </a:r>
            <a:endParaRPr lang="it-IT" sz="19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7" name="Triangolo isoscele 36"/>
          <p:cNvSpPr/>
          <p:nvPr/>
        </p:nvSpPr>
        <p:spPr>
          <a:xfrm rot="16200000">
            <a:off x="2699792" y="3429000"/>
            <a:ext cx="144016" cy="432048"/>
          </a:xfrm>
          <a:prstGeom prst="triangle">
            <a:avLst>
              <a:gd name="adj" fmla="val 50000"/>
            </a:avLst>
          </a:prstGeom>
          <a:solidFill>
            <a:srgbClr val="3A74D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ttangolo arrotondato 37"/>
          <p:cNvSpPr/>
          <p:nvPr/>
        </p:nvSpPr>
        <p:spPr>
          <a:xfrm>
            <a:off x="4427984" y="3933056"/>
            <a:ext cx="360000" cy="25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50800">
            <a:solidFill>
              <a:schemeClr val="tx2">
                <a:lumMod val="20000"/>
                <a:lumOff val="80000"/>
              </a:schemeClr>
            </a:solidFill>
          </a:ln>
          <a:effectLst>
            <a:outerShdw sx="1000" sy="1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0" bIns="396000" rtlCol="0" anchor="ctr">
            <a:noAutofit/>
          </a:bodyPr>
          <a:lstStyle/>
          <a:p>
            <a:pPr algn="ctr"/>
            <a:endParaRPr lang="it-IT"/>
          </a:p>
        </p:txBody>
      </p:sp>
      <p:sp>
        <p:nvSpPr>
          <p:cNvPr id="39" name="Rettangolo arrotondato 38"/>
          <p:cNvSpPr/>
          <p:nvPr/>
        </p:nvSpPr>
        <p:spPr>
          <a:xfrm>
            <a:off x="4427984" y="3573016"/>
            <a:ext cx="216024" cy="216024"/>
          </a:xfrm>
          <a:prstGeom prst="roundRect">
            <a:avLst/>
          </a:prstGeom>
          <a:ln w="3492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Ovale 47"/>
          <p:cNvSpPr/>
          <p:nvPr/>
        </p:nvSpPr>
        <p:spPr>
          <a:xfrm>
            <a:off x="4788024" y="2232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Ovale 48"/>
          <p:cNvSpPr/>
          <p:nvPr/>
        </p:nvSpPr>
        <p:spPr>
          <a:xfrm>
            <a:off x="4355976" y="1944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0" name="Ovale 49"/>
          <p:cNvSpPr/>
          <p:nvPr/>
        </p:nvSpPr>
        <p:spPr>
          <a:xfrm>
            <a:off x="3744000" y="1836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1" name="Ovale 50"/>
          <p:cNvSpPr/>
          <p:nvPr/>
        </p:nvSpPr>
        <p:spPr>
          <a:xfrm>
            <a:off x="5112000" y="2628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2" name="Ovale 51"/>
          <p:cNvSpPr/>
          <p:nvPr/>
        </p:nvSpPr>
        <p:spPr>
          <a:xfrm>
            <a:off x="5292000" y="3140968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4" name="Ovale 53"/>
          <p:cNvSpPr/>
          <p:nvPr/>
        </p:nvSpPr>
        <p:spPr>
          <a:xfrm>
            <a:off x="3203848" y="1916832"/>
            <a:ext cx="288032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" name="Ovale 54"/>
          <p:cNvSpPr/>
          <p:nvPr/>
        </p:nvSpPr>
        <p:spPr>
          <a:xfrm>
            <a:off x="2699792" y="2204864"/>
            <a:ext cx="288032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6" name="Ovale 55"/>
          <p:cNvSpPr/>
          <p:nvPr/>
        </p:nvSpPr>
        <p:spPr>
          <a:xfrm>
            <a:off x="5256000" y="3645024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7" name="Ovale 56"/>
          <p:cNvSpPr/>
          <p:nvPr/>
        </p:nvSpPr>
        <p:spPr>
          <a:xfrm>
            <a:off x="5076056" y="414908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Ovale 57"/>
          <p:cNvSpPr/>
          <p:nvPr/>
        </p:nvSpPr>
        <p:spPr>
          <a:xfrm>
            <a:off x="2376000" y="2664000"/>
            <a:ext cx="288032" cy="288032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Ovale 58"/>
          <p:cNvSpPr/>
          <p:nvPr/>
        </p:nvSpPr>
        <p:spPr>
          <a:xfrm>
            <a:off x="2195736" y="3168000"/>
            <a:ext cx="288032" cy="2880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Ovale 59"/>
          <p:cNvSpPr/>
          <p:nvPr/>
        </p:nvSpPr>
        <p:spPr>
          <a:xfrm>
            <a:off x="2232000" y="3708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1" name="Ovale 60"/>
          <p:cNvSpPr/>
          <p:nvPr/>
        </p:nvSpPr>
        <p:spPr>
          <a:xfrm>
            <a:off x="2411760" y="4221088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Ovale 61"/>
          <p:cNvSpPr/>
          <p:nvPr/>
        </p:nvSpPr>
        <p:spPr>
          <a:xfrm>
            <a:off x="2771800" y="4581128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Ovale 62"/>
          <p:cNvSpPr/>
          <p:nvPr/>
        </p:nvSpPr>
        <p:spPr>
          <a:xfrm>
            <a:off x="4716016" y="4581128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4" name="Ovale 63"/>
          <p:cNvSpPr/>
          <p:nvPr/>
        </p:nvSpPr>
        <p:spPr>
          <a:xfrm>
            <a:off x="4283968" y="4824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5" name="Ovale 64"/>
          <p:cNvSpPr/>
          <p:nvPr/>
        </p:nvSpPr>
        <p:spPr>
          <a:xfrm>
            <a:off x="3707904" y="4941168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6" name="Ovale 65"/>
          <p:cNvSpPr/>
          <p:nvPr/>
        </p:nvSpPr>
        <p:spPr>
          <a:xfrm>
            <a:off x="3203848" y="4824000"/>
            <a:ext cx="288000" cy="288000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7" name="Rettangolo 66"/>
          <p:cNvSpPr/>
          <p:nvPr/>
        </p:nvSpPr>
        <p:spPr>
          <a:xfrm>
            <a:off x="3600000" y="1764000"/>
            <a:ext cx="576064" cy="451850"/>
          </a:xfrm>
          <a:prstGeom prst="rect">
            <a:avLst/>
          </a:prstGeom>
          <a:noFill/>
        </p:spPr>
        <p:txBody>
          <a:bodyPr wrap="square" lIns="108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D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" name="Rettangolo 67"/>
          <p:cNvSpPr/>
          <p:nvPr/>
        </p:nvSpPr>
        <p:spPr>
          <a:xfrm>
            <a:off x="4283968" y="1872000"/>
            <a:ext cx="407356" cy="461665"/>
          </a:xfrm>
          <a:prstGeom prst="rect">
            <a:avLst/>
          </a:prstGeom>
          <a:noFill/>
        </p:spPr>
        <p:txBody>
          <a:bodyPr wrap="square" lIns="108000" tIns="36000" rIns="91440" bIns="4572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9" name="Rettangolo 68"/>
          <p:cNvSpPr/>
          <p:nvPr/>
        </p:nvSpPr>
        <p:spPr>
          <a:xfrm>
            <a:off x="4644000" y="2132856"/>
            <a:ext cx="648072" cy="442035"/>
          </a:xfrm>
          <a:prstGeom prst="rect">
            <a:avLst/>
          </a:prstGeom>
          <a:noFill/>
        </p:spPr>
        <p:txBody>
          <a:bodyPr wrap="square" lIns="36000" tIns="72000" rIns="91440" bIns="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0" name="Rettangolo 69"/>
          <p:cNvSpPr/>
          <p:nvPr/>
        </p:nvSpPr>
        <p:spPr>
          <a:xfrm>
            <a:off x="5112000" y="2556000"/>
            <a:ext cx="317322" cy="461665"/>
          </a:xfrm>
          <a:prstGeom prst="rect">
            <a:avLst/>
          </a:prstGeom>
          <a:noFill/>
        </p:spPr>
        <p:txBody>
          <a:bodyPr wrap="none" lIns="72000" tIns="45720" rIns="91440" bIns="4572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1" name="Rettangolo 70"/>
          <p:cNvSpPr/>
          <p:nvPr/>
        </p:nvSpPr>
        <p:spPr>
          <a:xfrm>
            <a:off x="5265464" y="2988000"/>
            <a:ext cx="367706" cy="551090"/>
          </a:xfrm>
          <a:prstGeom prst="rect">
            <a:avLst/>
          </a:prstGeom>
          <a:noFill/>
        </p:spPr>
        <p:txBody>
          <a:bodyPr wrap="none" lIns="72000" tIns="108000" rIns="108000" bIns="72000">
            <a:spAutoFit/>
          </a:bodyPr>
          <a:lstStyle/>
          <a:p>
            <a:pPr algn="ctr"/>
            <a:r>
              <a:rPr lang="it-IT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2" name="Rettangolo 71"/>
          <p:cNvSpPr/>
          <p:nvPr/>
        </p:nvSpPr>
        <p:spPr>
          <a:xfrm>
            <a:off x="5220000" y="3573016"/>
            <a:ext cx="331231" cy="451850"/>
          </a:xfrm>
          <a:prstGeom prst="rect">
            <a:avLst/>
          </a:prstGeom>
          <a:noFill/>
        </p:spPr>
        <p:txBody>
          <a:bodyPr wrap="none" lIns="108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L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3" name="Rettangolo 72"/>
          <p:cNvSpPr/>
          <p:nvPr/>
        </p:nvSpPr>
        <p:spPr>
          <a:xfrm>
            <a:off x="5139990" y="4068000"/>
            <a:ext cx="209476" cy="451850"/>
          </a:xfrm>
          <a:prstGeom prst="rect">
            <a:avLst/>
          </a:prstGeom>
          <a:noFill/>
        </p:spPr>
        <p:txBody>
          <a:bodyPr wrap="none" lIns="0" tIns="36000" rIns="3600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R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4" name="Rettangolo 73"/>
          <p:cNvSpPr/>
          <p:nvPr/>
        </p:nvSpPr>
        <p:spPr>
          <a:xfrm>
            <a:off x="4608000" y="4500000"/>
            <a:ext cx="446130" cy="461665"/>
          </a:xfrm>
          <a:prstGeom prst="rect">
            <a:avLst/>
          </a:prstGeom>
          <a:noFill/>
        </p:spPr>
        <p:txBody>
          <a:bodyPr wrap="none" lIns="144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5" name="Rettangolo 74"/>
          <p:cNvSpPr/>
          <p:nvPr/>
        </p:nvSpPr>
        <p:spPr>
          <a:xfrm>
            <a:off x="4320000" y="4752000"/>
            <a:ext cx="280970" cy="461665"/>
          </a:xfrm>
          <a:prstGeom prst="rect">
            <a:avLst/>
          </a:prstGeom>
          <a:noFill/>
        </p:spPr>
        <p:txBody>
          <a:bodyPr wrap="none" lIns="36000" tIns="4572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6" name="Rettangolo 75"/>
          <p:cNvSpPr/>
          <p:nvPr/>
        </p:nvSpPr>
        <p:spPr>
          <a:xfrm>
            <a:off x="3600000" y="4788000"/>
            <a:ext cx="446130" cy="524553"/>
          </a:xfrm>
          <a:prstGeom prst="rect">
            <a:avLst/>
          </a:prstGeom>
          <a:noFill/>
        </p:spPr>
        <p:txBody>
          <a:bodyPr wrap="none" lIns="144000" tIns="108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7" name="Rettangolo 76"/>
          <p:cNvSpPr/>
          <p:nvPr/>
        </p:nvSpPr>
        <p:spPr>
          <a:xfrm>
            <a:off x="3041824" y="4752000"/>
            <a:ext cx="483567" cy="451850"/>
          </a:xfrm>
          <a:prstGeom prst="rect">
            <a:avLst/>
          </a:prstGeom>
          <a:noFill/>
        </p:spPr>
        <p:txBody>
          <a:bodyPr wrap="none" lIns="216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8" name="Rettangolo 77"/>
          <p:cNvSpPr/>
          <p:nvPr/>
        </p:nvSpPr>
        <p:spPr>
          <a:xfrm>
            <a:off x="2736000" y="4500000"/>
            <a:ext cx="352070" cy="461665"/>
          </a:xfrm>
          <a:prstGeom prst="rect">
            <a:avLst/>
          </a:prstGeom>
          <a:noFill/>
        </p:spPr>
        <p:txBody>
          <a:bodyPr wrap="none" lIns="108000" tIns="4572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E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9" name="Rettangolo 78"/>
          <p:cNvSpPr/>
          <p:nvPr/>
        </p:nvSpPr>
        <p:spPr>
          <a:xfrm>
            <a:off x="2249824" y="4068000"/>
            <a:ext cx="480361" cy="524553"/>
          </a:xfrm>
          <a:prstGeom prst="rect">
            <a:avLst/>
          </a:prstGeom>
          <a:noFill/>
        </p:spPr>
        <p:txBody>
          <a:bodyPr wrap="none" lIns="216000" tIns="108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X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0" name="Rettangolo 79"/>
          <p:cNvSpPr/>
          <p:nvPr/>
        </p:nvSpPr>
        <p:spPr>
          <a:xfrm>
            <a:off x="2088000" y="3636000"/>
            <a:ext cx="473949" cy="461665"/>
          </a:xfrm>
          <a:prstGeom prst="rect">
            <a:avLst/>
          </a:prstGeom>
          <a:noFill/>
        </p:spPr>
        <p:txBody>
          <a:bodyPr wrap="none" lIns="216000" tIns="4572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1" name="Rettangolo 80"/>
          <p:cNvSpPr/>
          <p:nvPr/>
        </p:nvSpPr>
        <p:spPr>
          <a:xfrm>
            <a:off x="2033824" y="3096000"/>
            <a:ext cx="483567" cy="451850"/>
          </a:xfrm>
          <a:prstGeom prst="rect">
            <a:avLst/>
          </a:prstGeom>
          <a:noFill/>
        </p:spPr>
        <p:txBody>
          <a:bodyPr wrap="none" lIns="216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R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2" name="Rettangolo 81"/>
          <p:cNvSpPr/>
          <p:nvPr/>
        </p:nvSpPr>
        <p:spPr>
          <a:xfrm>
            <a:off x="2411760" y="2592000"/>
            <a:ext cx="279367" cy="451850"/>
          </a:xfrm>
          <a:prstGeom prst="rect">
            <a:avLst/>
          </a:prstGeom>
          <a:noFill/>
        </p:spPr>
        <p:txBody>
          <a:bodyPr wrap="none" lIns="36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3" name="Rettangolo 82"/>
          <p:cNvSpPr/>
          <p:nvPr/>
        </p:nvSpPr>
        <p:spPr>
          <a:xfrm>
            <a:off x="2699792" y="2124000"/>
            <a:ext cx="310910" cy="461665"/>
          </a:xfrm>
          <a:prstGeom prst="rect">
            <a:avLst/>
          </a:prstGeom>
          <a:noFill/>
        </p:spPr>
        <p:txBody>
          <a:bodyPr wrap="none" lIns="72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4" name="Rettangolo 83"/>
          <p:cNvSpPr/>
          <p:nvPr/>
        </p:nvSpPr>
        <p:spPr>
          <a:xfrm>
            <a:off x="3203848" y="1836000"/>
            <a:ext cx="310909" cy="461665"/>
          </a:xfrm>
          <a:prstGeom prst="rect">
            <a:avLst/>
          </a:prstGeom>
          <a:noFill/>
        </p:spPr>
        <p:txBody>
          <a:bodyPr wrap="none" lIns="72000" tIns="36000" rIns="91440" bIns="45720">
            <a:spAutoFit/>
          </a:bodyPr>
          <a:lstStyle/>
          <a:p>
            <a:pPr algn="ctr"/>
            <a:r>
              <a:rPr lang="it-IT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</a:t>
            </a:r>
            <a:endParaRPr lang="it-IT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20</Words>
  <Application>Microsoft Office PowerPoint</Application>
  <PresentationFormat>Presentazione su schermo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mirko76</dc:creator>
  <cp:lastModifiedBy>Roberto</cp:lastModifiedBy>
  <cp:revision>34</cp:revision>
  <dcterms:created xsi:type="dcterms:W3CDTF">2011-03-13T10:12:55Z</dcterms:created>
  <dcterms:modified xsi:type="dcterms:W3CDTF">2011-03-14T22:45:01Z</dcterms:modified>
</cp:coreProperties>
</file>