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111B-030F-473C-852B-0AACD594BCAD}" type="datetimeFigureOut">
              <a:rPr lang="it-IT" smtClean="0"/>
              <a:t>16/07/2009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2A56F-DE5C-4772-8AC9-6BC82910360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111B-030F-473C-852B-0AACD594BCAD}" type="datetimeFigureOut">
              <a:rPr lang="it-IT" smtClean="0"/>
              <a:t>16/07/2009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2A56F-DE5C-4772-8AC9-6BC82910360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111B-030F-473C-852B-0AACD594BCAD}" type="datetimeFigureOut">
              <a:rPr lang="it-IT" smtClean="0"/>
              <a:t>16/07/2009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2A56F-DE5C-4772-8AC9-6BC82910360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111B-030F-473C-852B-0AACD594BCAD}" type="datetimeFigureOut">
              <a:rPr lang="it-IT" smtClean="0"/>
              <a:t>16/07/2009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2A56F-DE5C-4772-8AC9-6BC82910360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111B-030F-473C-852B-0AACD594BCAD}" type="datetimeFigureOut">
              <a:rPr lang="it-IT" smtClean="0"/>
              <a:t>16/07/2009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2A56F-DE5C-4772-8AC9-6BC82910360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111B-030F-473C-852B-0AACD594BCAD}" type="datetimeFigureOut">
              <a:rPr lang="it-IT" smtClean="0"/>
              <a:t>16/07/2009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2A56F-DE5C-4772-8AC9-6BC82910360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111B-030F-473C-852B-0AACD594BCAD}" type="datetimeFigureOut">
              <a:rPr lang="it-IT" smtClean="0"/>
              <a:t>16/07/2009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2A56F-DE5C-4772-8AC9-6BC82910360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111B-030F-473C-852B-0AACD594BCAD}" type="datetimeFigureOut">
              <a:rPr lang="it-IT" smtClean="0"/>
              <a:t>16/07/2009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2A56F-DE5C-4772-8AC9-6BC82910360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111B-030F-473C-852B-0AACD594BCAD}" type="datetimeFigureOut">
              <a:rPr lang="it-IT" smtClean="0"/>
              <a:t>16/07/2009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2A56F-DE5C-4772-8AC9-6BC82910360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111B-030F-473C-852B-0AACD594BCAD}" type="datetimeFigureOut">
              <a:rPr lang="it-IT" smtClean="0"/>
              <a:t>16/07/2009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2A56F-DE5C-4772-8AC9-6BC82910360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111B-030F-473C-852B-0AACD594BCAD}" type="datetimeFigureOut">
              <a:rPr lang="it-IT" smtClean="0"/>
              <a:t>16/07/2009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2A56F-DE5C-4772-8AC9-6BC82910360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0111B-030F-473C-852B-0AACD594BCAD}" type="datetimeFigureOut">
              <a:rPr lang="it-IT" smtClean="0"/>
              <a:t>16/07/2009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2A56F-DE5C-4772-8AC9-6BC82910360D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iuseppe.desantis@virgilio.it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mobxxcd@tin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26" name="Picture 2" descr="C:\Documents and Settings\Ecotecnologie\Desktop\sito de santis immagini\energie-rinnovabili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1450" cy="6858000"/>
          </a:xfrm>
          <a:prstGeom prst="rect">
            <a:avLst/>
          </a:prstGeom>
          <a:noFill/>
        </p:spPr>
      </p:pic>
      <p:sp>
        <p:nvSpPr>
          <p:cNvPr id="5" name="CasellaDiTesto 4"/>
          <p:cNvSpPr txBox="1"/>
          <p:nvPr/>
        </p:nvSpPr>
        <p:spPr>
          <a:xfrm>
            <a:off x="1428728" y="571480"/>
            <a:ext cx="69294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 smtClean="0">
                <a:solidFill>
                  <a:srgbClr val="002060"/>
                </a:solidFill>
              </a:rPr>
              <a:t>Ecotecnologie</a:t>
            </a:r>
          </a:p>
          <a:p>
            <a:pPr algn="ctr"/>
            <a:r>
              <a:rPr lang="it-IT" sz="2000" dirty="0" smtClean="0">
                <a:solidFill>
                  <a:srgbClr val="0070C0"/>
                </a:solidFill>
              </a:rPr>
              <a:t>Laboratorio ricerche in elettronica di potenza</a:t>
            </a:r>
          </a:p>
          <a:p>
            <a:pPr algn="ctr"/>
            <a:r>
              <a:rPr lang="it-IT" sz="2000" dirty="0" smtClean="0">
                <a:solidFill>
                  <a:srgbClr val="0070C0"/>
                </a:solidFill>
              </a:rPr>
              <a:t>Giuseppe De Santis</a:t>
            </a:r>
          </a:p>
          <a:p>
            <a:pPr algn="ctr"/>
            <a:r>
              <a:rPr lang="it-IT" sz="2000" dirty="0" smtClean="0">
                <a:solidFill>
                  <a:srgbClr val="0070C0"/>
                </a:solidFill>
              </a:rPr>
              <a:t>Via della Galena 23, 96100 Siracusa</a:t>
            </a:r>
          </a:p>
          <a:p>
            <a:pPr algn="ctr"/>
            <a:r>
              <a:rPr lang="it-IT" sz="2000" dirty="0" smtClean="0">
                <a:solidFill>
                  <a:srgbClr val="0070C0"/>
                </a:solidFill>
              </a:rPr>
              <a:t>Tel/Fax: 0931-714088</a:t>
            </a:r>
          </a:p>
          <a:p>
            <a:pPr algn="ctr"/>
            <a:r>
              <a:rPr lang="it-IT" sz="2000" dirty="0">
                <a:solidFill>
                  <a:schemeClr val="bg1"/>
                </a:solidFill>
                <a:hlinkClick r:id="rId3"/>
              </a:rPr>
              <a:t>g</a:t>
            </a:r>
            <a:r>
              <a:rPr lang="it-IT" sz="2000" dirty="0" smtClean="0">
                <a:solidFill>
                  <a:schemeClr val="bg1"/>
                </a:solidFill>
                <a:hlinkClick r:id="rId3"/>
              </a:rPr>
              <a:t>iuseppe.desantis@virgilio.it</a:t>
            </a:r>
            <a:r>
              <a:rPr lang="it-IT" sz="2000" dirty="0" smtClean="0">
                <a:solidFill>
                  <a:schemeClr val="bg1"/>
                </a:solidFill>
              </a:rPr>
              <a:t>; </a:t>
            </a:r>
            <a:r>
              <a:rPr lang="it-IT" sz="2000" dirty="0" smtClean="0">
                <a:solidFill>
                  <a:schemeClr val="bg1"/>
                </a:solidFill>
                <a:hlinkClick r:id="rId4"/>
              </a:rPr>
              <a:t>mobxxcd@tin.it</a:t>
            </a:r>
            <a:r>
              <a:rPr lang="it-IT" sz="2400" dirty="0" smtClean="0">
                <a:solidFill>
                  <a:schemeClr val="bg1"/>
                </a:solidFill>
              </a:rPr>
              <a:t>; </a:t>
            </a:r>
            <a:endParaRPr lang="it-IT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</Words>
  <Application>Microsoft Office PowerPoint</Application>
  <PresentationFormat>Presentazione su schermo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Company>BASTARDS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Ecotecnologie</dc:creator>
  <cp:lastModifiedBy>Ecotecnologie</cp:lastModifiedBy>
  <cp:revision>1</cp:revision>
  <dcterms:created xsi:type="dcterms:W3CDTF">2009-07-16T09:34:32Z</dcterms:created>
  <dcterms:modified xsi:type="dcterms:W3CDTF">2009-07-16T09:38:15Z</dcterms:modified>
</cp:coreProperties>
</file>