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EAA61-01C3-4EF2-9201-514F6F4D9E0A}" type="datetimeFigureOut">
              <a:rPr lang="it-IT" smtClean="0"/>
              <a:t>30/06/2010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54D18-6685-4E64-90A1-3ED7F83375E0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1026" name="Picture 2" descr="C:\Documents and Settings\Ecotecnologie\Desktop\foto x nuovo sito\images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85926"/>
            <a:ext cx="7715304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BASTARDS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Ecotecnologie</dc:creator>
  <cp:lastModifiedBy>Ecotecnologie</cp:lastModifiedBy>
  <cp:revision>1</cp:revision>
  <dcterms:created xsi:type="dcterms:W3CDTF">2010-06-30T08:20:55Z</dcterms:created>
  <dcterms:modified xsi:type="dcterms:W3CDTF">2010-06-30T08:21:40Z</dcterms:modified>
</cp:coreProperties>
</file>