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ACEDE-743A-48A1-8458-9287415BE335}" type="datetimeFigureOut">
              <a:rPr lang="it-IT" smtClean="0"/>
              <a:t>24/08/2011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F6A77-0270-4868-9E1D-AE58406750F1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MARINA AERE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500" y="1524000"/>
            <a:ext cx="5715000" cy="3810000"/>
          </a:xfrm>
          <a:prstGeom prst="rect">
            <a:avLst/>
          </a:prstGeom>
        </p:spPr>
      </p:pic>
      <p:pic>
        <p:nvPicPr>
          <p:cNvPr id="5" name="Immagine 4" descr="marina 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365104"/>
            <a:ext cx="999363" cy="10081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Raul</dc:creator>
  <cp:lastModifiedBy>Raul</cp:lastModifiedBy>
  <cp:revision>1</cp:revision>
  <dcterms:created xsi:type="dcterms:W3CDTF">2011-08-24T09:18:45Z</dcterms:created>
  <dcterms:modified xsi:type="dcterms:W3CDTF">2011-08-24T09:20:50Z</dcterms:modified>
</cp:coreProperties>
</file>