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4" autoAdjust="0"/>
    <p:restoredTop sz="94714" autoAdjust="0"/>
  </p:normalViewPr>
  <p:slideViewPr>
    <p:cSldViewPr>
      <p:cViewPr varScale="1">
        <p:scale>
          <a:sx n="88" d="100"/>
          <a:sy n="88" d="100"/>
        </p:scale>
        <p:origin x="-105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iangolo isosce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4C2B417-B502-4F37-A10A-1AAEA6C62DE6}" type="datetimeFigureOut">
              <a:rPr lang="it-IT" smtClean="0"/>
              <a:t>26/11/2010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it-IT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F0EEF9BD-0970-49C4-BE5A-8DE21DADC9B9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2B417-B502-4F37-A10A-1AAEA6C62DE6}" type="datetimeFigureOut">
              <a:rPr lang="it-IT" smtClean="0"/>
              <a:t>26/11/2010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EF9BD-0970-49C4-BE5A-8DE21DADC9B9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2B417-B502-4F37-A10A-1AAEA6C62DE6}" type="datetimeFigureOut">
              <a:rPr lang="it-IT" smtClean="0"/>
              <a:t>26/11/2010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EF9BD-0970-49C4-BE5A-8DE21DADC9B9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4C2B417-B502-4F37-A10A-1AAEA6C62DE6}" type="datetimeFigureOut">
              <a:rPr lang="it-IT" smtClean="0"/>
              <a:t>26/11/2010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EF9BD-0970-49C4-BE5A-8DE21DADC9B9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iangolo rettangolo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riangolo isosce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4C2B417-B502-4F37-A10A-1AAEA6C62DE6}" type="datetimeFigureOut">
              <a:rPr lang="it-IT" smtClean="0"/>
              <a:t>26/11/2010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F0EEF9BD-0970-49C4-BE5A-8DE21DADC9B9}" type="slidenum">
              <a:rPr lang="it-IT" smtClean="0"/>
              <a:t>‹N›</a:t>
            </a:fld>
            <a:endParaRPr lang="it-IT"/>
          </a:p>
        </p:txBody>
      </p:sp>
      <p:cxnSp>
        <p:nvCxnSpPr>
          <p:cNvPr id="11" name="Connettore 1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1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4C2B417-B502-4F37-A10A-1AAEA6C62DE6}" type="datetimeFigureOut">
              <a:rPr lang="it-IT" smtClean="0"/>
              <a:t>26/11/2010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0EEF9BD-0970-49C4-BE5A-8DE21DADC9B9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4C2B417-B502-4F37-A10A-1AAEA6C62DE6}" type="datetimeFigureOut">
              <a:rPr lang="it-IT" smtClean="0"/>
              <a:t>26/11/2010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F0EEF9BD-0970-49C4-BE5A-8DE21DADC9B9}" type="slidenum">
              <a:rPr lang="it-IT" smtClean="0"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2B417-B502-4F37-A10A-1AAEA6C62DE6}" type="datetimeFigureOut">
              <a:rPr lang="it-IT" smtClean="0"/>
              <a:t>26/11/2010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EF9BD-0970-49C4-BE5A-8DE21DADC9B9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4C2B417-B502-4F37-A10A-1AAEA6C62DE6}" type="datetimeFigureOut">
              <a:rPr lang="it-IT" smtClean="0"/>
              <a:t>26/11/2010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0EEF9BD-0970-49C4-BE5A-8DE21DADC9B9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4C2B417-B502-4F37-A10A-1AAEA6C62DE6}" type="datetimeFigureOut">
              <a:rPr lang="it-IT" smtClean="0"/>
              <a:t>26/11/2010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F0EEF9BD-0970-49C4-BE5A-8DE21DADC9B9}" type="slidenum">
              <a:rPr lang="it-IT" smtClean="0"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4C2B417-B502-4F37-A10A-1AAEA6C62DE6}" type="datetimeFigureOut">
              <a:rPr lang="it-IT" smtClean="0"/>
              <a:t>26/11/2010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F0EEF9BD-0970-49C4-BE5A-8DE21DADC9B9}" type="slidenum">
              <a:rPr lang="it-IT" smtClean="0"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angolo rettangolo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Connettore 1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1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4C2B417-B502-4F37-A10A-1AAEA6C62DE6}" type="datetimeFigureOut">
              <a:rPr lang="it-IT" smtClean="0"/>
              <a:t>26/11/2010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it-IT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F0EEF9BD-0970-49C4-BE5A-8DE21DADC9B9}" type="slidenum">
              <a:rPr lang="it-IT" smtClean="0"/>
              <a:t>‹N›</a:t>
            </a:fld>
            <a:endParaRPr lang="it-IT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b="1" dirty="0" smtClean="0"/>
              <a:t>Dr. Antonella </a:t>
            </a:r>
            <a:r>
              <a:rPr lang="it-IT" b="1" dirty="0" err="1" smtClean="0"/>
              <a:t>Bacchieri</a:t>
            </a:r>
            <a:r>
              <a:rPr lang="it-IT" b="1" dirty="0" smtClean="0"/>
              <a:t> Cortesi</a:t>
            </a:r>
            <a:endParaRPr lang="it-IT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611560" y="2996952"/>
            <a:ext cx="8062912" cy="1752600"/>
          </a:xfrm>
        </p:spPr>
        <p:txBody>
          <a:bodyPr>
            <a:normAutofit/>
          </a:bodyPr>
          <a:lstStyle/>
          <a:p>
            <a:r>
              <a:rPr lang="it-IT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miei casi Damon System</a:t>
            </a:r>
            <a:endParaRPr lang="it-IT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5229200"/>
            <a:ext cx="1440160" cy="1335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4" name="Segnaposto contenuto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2202</TotalTime>
  <Words>10</Words>
  <Application>Microsoft Office PowerPoint</Application>
  <PresentationFormat>Presentazione su schermo (4:3)</PresentationFormat>
  <Paragraphs>2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4" baseType="lpstr">
      <vt:lpstr>Verve</vt:lpstr>
      <vt:lpstr>Dr. Antonella Bacchieri Cortesi</vt:lpstr>
      <vt:lpstr>Diapositiva 2</vt:lpstr>
      <vt:lpstr>Diapositiva 3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Dr. Antonella Bacchieri Cortesi</dc:title>
  <dc:creator>Cinzia</dc:creator>
  <cp:lastModifiedBy>Cinzia</cp:lastModifiedBy>
  <cp:revision>71</cp:revision>
  <dcterms:created xsi:type="dcterms:W3CDTF">2010-11-26T20:57:02Z</dcterms:created>
  <dcterms:modified xsi:type="dcterms:W3CDTF">2010-11-28T09:39:26Z</dcterms:modified>
</cp:coreProperties>
</file>