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8" autoAdjust="0"/>
    <p:restoredTop sz="86392" autoAdjust="0"/>
  </p:normalViewPr>
  <p:slideViewPr>
    <p:cSldViewPr>
      <p:cViewPr varScale="1">
        <p:scale>
          <a:sx n="85" d="100"/>
          <a:sy n="85" d="100"/>
        </p:scale>
        <p:origin x="-152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769A3F-E376-432B-A1D9-E0DBD6B33E2F}" type="doc">
      <dgm:prSet loTypeId="urn:microsoft.com/office/officeart/2005/8/layout/pictureOrgChart+Icon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ACC528E-9AC3-49E2-8B83-56B9EDAAB610}">
      <dgm:prSet phldrT="[Testo]"/>
      <dgm:spPr/>
      <dgm:t>
        <a:bodyPr/>
        <a:lstStyle/>
        <a:p>
          <a:r>
            <a:rPr lang="it-IT" dirty="0" smtClean="0"/>
            <a:t>Presidente</a:t>
          </a:r>
          <a:endParaRPr lang="it-IT" dirty="0"/>
        </a:p>
      </dgm:t>
    </dgm:pt>
    <dgm:pt modelId="{77758135-1C13-4D0B-B236-8850CF31D53B}" type="parTrans" cxnId="{63B356C5-BBAE-43E8-A0D8-8C93FDE34CBE}">
      <dgm:prSet/>
      <dgm:spPr/>
      <dgm:t>
        <a:bodyPr/>
        <a:lstStyle/>
        <a:p>
          <a:endParaRPr lang="it-IT"/>
        </a:p>
      </dgm:t>
    </dgm:pt>
    <dgm:pt modelId="{69E40A09-4D67-4FBF-B5F9-058C4C340B59}" type="sibTrans" cxnId="{63B356C5-BBAE-43E8-A0D8-8C93FDE34CBE}">
      <dgm:prSet/>
      <dgm:spPr/>
      <dgm:t>
        <a:bodyPr/>
        <a:lstStyle/>
        <a:p>
          <a:endParaRPr lang="it-IT"/>
        </a:p>
      </dgm:t>
    </dgm:pt>
    <dgm:pt modelId="{4E0A228E-5145-4575-A8D2-1FD9C0FB620E}" type="asst">
      <dgm:prSet phldrT="[Testo]"/>
      <dgm:spPr/>
      <dgm:t>
        <a:bodyPr/>
        <a:lstStyle/>
        <a:p>
          <a:r>
            <a:rPr lang="it-IT" dirty="0" smtClean="0"/>
            <a:t>Vice</a:t>
          </a:r>
        </a:p>
        <a:p>
          <a:r>
            <a:rPr lang="it-IT" dirty="0" smtClean="0"/>
            <a:t>Presidente</a:t>
          </a:r>
          <a:endParaRPr lang="it-IT" dirty="0"/>
        </a:p>
      </dgm:t>
    </dgm:pt>
    <dgm:pt modelId="{C30B629F-3584-4738-85A3-4A03B110A171}" type="parTrans" cxnId="{1AED2719-A877-4D85-9216-E9592770AA80}">
      <dgm:prSet/>
      <dgm:spPr/>
      <dgm:t>
        <a:bodyPr/>
        <a:lstStyle/>
        <a:p>
          <a:endParaRPr lang="it-IT"/>
        </a:p>
      </dgm:t>
    </dgm:pt>
    <dgm:pt modelId="{99A9C950-B2F4-45F2-8437-B1B3F46F3D8C}" type="sibTrans" cxnId="{1AED2719-A877-4D85-9216-E9592770AA80}">
      <dgm:prSet/>
      <dgm:spPr/>
      <dgm:t>
        <a:bodyPr/>
        <a:lstStyle/>
        <a:p>
          <a:endParaRPr lang="it-IT"/>
        </a:p>
      </dgm:t>
    </dgm:pt>
    <dgm:pt modelId="{33A65F7B-51BB-4C76-8BC8-E823F96F874C}">
      <dgm:prSet phldrT="[Testo]"/>
      <dgm:spPr/>
      <dgm:t>
        <a:bodyPr/>
        <a:lstStyle/>
        <a:p>
          <a:r>
            <a:rPr lang="it-IT" dirty="0" smtClean="0"/>
            <a:t>Segretario</a:t>
          </a:r>
          <a:endParaRPr lang="it-IT" dirty="0"/>
        </a:p>
      </dgm:t>
    </dgm:pt>
    <dgm:pt modelId="{4AE15F0F-9353-4CEA-90E7-3C97C9815D83}" type="parTrans" cxnId="{981F5287-0A40-45AF-BE3D-48747E59DF35}">
      <dgm:prSet/>
      <dgm:spPr/>
      <dgm:t>
        <a:bodyPr/>
        <a:lstStyle/>
        <a:p>
          <a:endParaRPr lang="it-IT"/>
        </a:p>
      </dgm:t>
    </dgm:pt>
    <dgm:pt modelId="{2E44A18A-6FD7-4E31-AC5B-00E7CA6E5147}" type="sibTrans" cxnId="{981F5287-0A40-45AF-BE3D-48747E59DF35}">
      <dgm:prSet/>
      <dgm:spPr/>
      <dgm:t>
        <a:bodyPr/>
        <a:lstStyle/>
        <a:p>
          <a:endParaRPr lang="it-IT"/>
        </a:p>
      </dgm:t>
    </dgm:pt>
    <dgm:pt modelId="{40BC4AB5-2143-49A1-A732-8BF8E7FA7D64}">
      <dgm:prSet phldrT="[Testo]"/>
      <dgm:spPr/>
      <dgm:t>
        <a:bodyPr/>
        <a:lstStyle/>
        <a:p>
          <a:r>
            <a:rPr lang="it-IT" dirty="0" smtClean="0"/>
            <a:t>Istruttore</a:t>
          </a:r>
          <a:endParaRPr lang="it-IT" dirty="0"/>
        </a:p>
      </dgm:t>
    </dgm:pt>
    <dgm:pt modelId="{7E4ED000-B07A-4A17-AE6A-6B95A41A5266}" type="parTrans" cxnId="{45C99AFE-08C5-4917-A7D4-7FB405E15C2E}">
      <dgm:prSet/>
      <dgm:spPr/>
      <dgm:t>
        <a:bodyPr/>
        <a:lstStyle/>
        <a:p>
          <a:endParaRPr lang="it-IT"/>
        </a:p>
      </dgm:t>
    </dgm:pt>
    <dgm:pt modelId="{0B721D27-47DA-4F08-969D-99814D6CEDC4}" type="sibTrans" cxnId="{45C99AFE-08C5-4917-A7D4-7FB405E15C2E}">
      <dgm:prSet/>
      <dgm:spPr/>
      <dgm:t>
        <a:bodyPr/>
        <a:lstStyle/>
        <a:p>
          <a:endParaRPr lang="it-IT"/>
        </a:p>
      </dgm:t>
    </dgm:pt>
    <dgm:pt modelId="{C1502391-32C7-496C-B168-B5F4004042EB}">
      <dgm:prSet phldrT="[Testo]"/>
      <dgm:spPr/>
      <dgm:t>
        <a:bodyPr/>
        <a:lstStyle/>
        <a:p>
          <a:r>
            <a:rPr lang="it-IT" dirty="0" smtClean="0"/>
            <a:t>Istruttore</a:t>
          </a:r>
          <a:endParaRPr lang="it-IT" dirty="0"/>
        </a:p>
      </dgm:t>
    </dgm:pt>
    <dgm:pt modelId="{E8E2AC75-3DE3-4B5C-A110-918E6BCA3E34}" type="parTrans" cxnId="{47D8111C-13D4-4343-B033-A695699B8036}">
      <dgm:prSet/>
      <dgm:spPr/>
      <dgm:t>
        <a:bodyPr/>
        <a:lstStyle/>
        <a:p>
          <a:endParaRPr lang="it-IT"/>
        </a:p>
      </dgm:t>
    </dgm:pt>
    <dgm:pt modelId="{0D67F194-90F4-4ECB-A290-9B987F212562}" type="sibTrans" cxnId="{47D8111C-13D4-4343-B033-A695699B8036}">
      <dgm:prSet/>
      <dgm:spPr/>
      <dgm:t>
        <a:bodyPr/>
        <a:lstStyle/>
        <a:p>
          <a:endParaRPr lang="it-IT"/>
        </a:p>
      </dgm:t>
    </dgm:pt>
    <dgm:pt modelId="{ADF4F27F-E8BF-452F-9C35-EE06D9A31D50}" type="pres">
      <dgm:prSet presAssocID="{93769A3F-E376-432B-A1D9-E0DBD6B33E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892A11-507F-4D52-AB4D-E178F2837DBB}" type="pres">
      <dgm:prSet presAssocID="{5ACC528E-9AC3-49E2-8B83-56B9EDAAB610}" presName="hierRoot1" presStyleCnt="0">
        <dgm:presLayoutVars>
          <dgm:hierBranch val="init"/>
        </dgm:presLayoutVars>
      </dgm:prSet>
      <dgm:spPr/>
    </dgm:pt>
    <dgm:pt modelId="{D2265B16-A358-4FE8-9319-EC68B2DA208B}" type="pres">
      <dgm:prSet presAssocID="{5ACC528E-9AC3-49E2-8B83-56B9EDAAB610}" presName="rootComposite1" presStyleCnt="0"/>
      <dgm:spPr/>
    </dgm:pt>
    <dgm:pt modelId="{F17C27C2-E616-4111-8AA7-25632CB7C247}" type="pres">
      <dgm:prSet presAssocID="{5ACC528E-9AC3-49E2-8B83-56B9EDAAB610}" presName="rootText1" presStyleLbl="node0" presStyleIdx="0" presStyleCnt="1" custLinFactNeighborX="1516" custLinFactNeighborY="-193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8A509C5-508C-4F45-8DE1-0485591FC89A}" type="pres">
      <dgm:prSet presAssocID="{5ACC528E-9AC3-49E2-8B83-56B9EDAAB610}" presName="rootPict1" presStyleLbl="alignImgPlac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290E8CC5-FAE3-4B45-825E-F2CA6B816983}" type="pres">
      <dgm:prSet presAssocID="{5ACC528E-9AC3-49E2-8B83-56B9EDAAB610}" presName="rootConnector1" presStyleLbl="node1" presStyleIdx="0" presStyleCnt="0"/>
      <dgm:spPr/>
    </dgm:pt>
    <dgm:pt modelId="{BB7CDA98-D0EE-4A62-9D71-EB8F095B26F7}" type="pres">
      <dgm:prSet presAssocID="{5ACC528E-9AC3-49E2-8B83-56B9EDAAB610}" presName="hierChild2" presStyleCnt="0"/>
      <dgm:spPr/>
    </dgm:pt>
    <dgm:pt modelId="{2FD6F266-8F26-49A0-9866-84F3D9764E0C}" type="pres">
      <dgm:prSet presAssocID="{4AE15F0F-9353-4CEA-90E7-3C97C9815D83}" presName="Name37" presStyleLbl="parChTrans1D2" presStyleIdx="0" presStyleCnt="4"/>
      <dgm:spPr/>
    </dgm:pt>
    <dgm:pt modelId="{576FC24A-500D-4366-9E6F-98B024115304}" type="pres">
      <dgm:prSet presAssocID="{33A65F7B-51BB-4C76-8BC8-E823F96F874C}" presName="hierRoot2" presStyleCnt="0">
        <dgm:presLayoutVars>
          <dgm:hierBranch val="init"/>
        </dgm:presLayoutVars>
      </dgm:prSet>
      <dgm:spPr/>
    </dgm:pt>
    <dgm:pt modelId="{4844D434-7984-4959-8DAC-8D61EF1717EF}" type="pres">
      <dgm:prSet presAssocID="{33A65F7B-51BB-4C76-8BC8-E823F96F874C}" presName="rootComposite" presStyleCnt="0"/>
      <dgm:spPr/>
    </dgm:pt>
    <dgm:pt modelId="{62A6464D-2267-4061-8BB4-D26E3D1B55B0}" type="pres">
      <dgm:prSet presAssocID="{33A65F7B-51BB-4C76-8BC8-E823F96F874C}" presName="rootText" presStyleLbl="node2" presStyleIdx="0" presStyleCnt="3">
        <dgm:presLayoutVars>
          <dgm:chPref val="3"/>
        </dgm:presLayoutVars>
      </dgm:prSet>
      <dgm:spPr/>
    </dgm:pt>
    <dgm:pt modelId="{7123D3B0-40E1-4B82-BD46-4B19ED6CB015}" type="pres">
      <dgm:prSet presAssocID="{33A65F7B-51BB-4C76-8BC8-E823F96F874C}" presName="rootPict" presStyleLbl="alignImgPlace1" presStyleIdx="1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D575E305-6CEB-4F3C-8760-B1769F634D11}" type="pres">
      <dgm:prSet presAssocID="{33A65F7B-51BB-4C76-8BC8-E823F96F874C}" presName="rootConnector" presStyleLbl="node2" presStyleIdx="0" presStyleCnt="3"/>
      <dgm:spPr/>
    </dgm:pt>
    <dgm:pt modelId="{53D53006-CD98-4979-9DD6-1A47F0D17406}" type="pres">
      <dgm:prSet presAssocID="{33A65F7B-51BB-4C76-8BC8-E823F96F874C}" presName="hierChild4" presStyleCnt="0"/>
      <dgm:spPr/>
    </dgm:pt>
    <dgm:pt modelId="{6B150639-4B6F-40F6-812E-9584A7E94A62}" type="pres">
      <dgm:prSet presAssocID="{33A65F7B-51BB-4C76-8BC8-E823F96F874C}" presName="hierChild5" presStyleCnt="0"/>
      <dgm:spPr/>
    </dgm:pt>
    <dgm:pt modelId="{FE09FBE7-4BCD-4F07-AB3A-3C9CD32DE091}" type="pres">
      <dgm:prSet presAssocID="{7E4ED000-B07A-4A17-AE6A-6B95A41A5266}" presName="Name37" presStyleLbl="parChTrans1D2" presStyleIdx="1" presStyleCnt="4"/>
      <dgm:spPr/>
    </dgm:pt>
    <dgm:pt modelId="{4FF21D68-F34A-4B09-BFBC-F53DE13C4A64}" type="pres">
      <dgm:prSet presAssocID="{40BC4AB5-2143-49A1-A732-8BF8E7FA7D64}" presName="hierRoot2" presStyleCnt="0">
        <dgm:presLayoutVars>
          <dgm:hierBranch val="init"/>
        </dgm:presLayoutVars>
      </dgm:prSet>
      <dgm:spPr/>
    </dgm:pt>
    <dgm:pt modelId="{311B47EE-B047-4953-89B2-4DD9665AE1B7}" type="pres">
      <dgm:prSet presAssocID="{40BC4AB5-2143-49A1-A732-8BF8E7FA7D64}" presName="rootComposite" presStyleCnt="0"/>
      <dgm:spPr/>
    </dgm:pt>
    <dgm:pt modelId="{5459E97D-DB8A-4A66-878A-E0590E3B823C}" type="pres">
      <dgm:prSet presAssocID="{40BC4AB5-2143-49A1-A732-8BF8E7FA7D64}" presName="rootText" presStyleLbl="node2" presStyleIdx="1" presStyleCnt="3">
        <dgm:presLayoutVars>
          <dgm:chPref val="3"/>
        </dgm:presLayoutVars>
      </dgm:prSet>
      <dgm:spPr/>
    </dgm:pt>
    <dgm:pt modelId="{70F98F50-A988-4947-8F1A-B5A8F6EAEC99}" type="pres">
      <dgm:prSet presAssocID="{40BC4AB5-2143-49A1-A732-8BF8E7FA7D64}" presName="rootPict" presStyleLbl="alignImgPlace1" presStyleIdx="2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F906F258-A550-4FB7-B4D7-01C3E0B20DDC}" type="pres">
      <dgm:prSet presAssocID="{40BC4AB5-2143-49A1-A732-8BF8E7FA7D64}" presName="rootConnector" presStyleLbl="node2" presStyleIdx="1" presStyleCnt="3"/>
      <dgm:spPr/>
    </dgm:pt>
    <dgm:pt modelId="{94FE6C73-DA6A-4B25-B05E-F4E13C390A55}" type="pres">
      <dgm:prSet presAssocID="{40BC4AB5-2143-49A1-A732-8BF8E7FA7D64}" presName="hierChild4" presStyleCnt="0"/>
      <dgm:spPr/>
    </dgm:pt>
    <dgm:pt modelId="{58ACFE94-5A58-4137-BC25-DD67061784AD}" type="pres">
      <dgm:prSet presAssocID="{40BC4AB5-2143-49A1-A732-8BF8E7FA7D64}" presName="hierChild5" presStyleCnt="0"/>
      <dgm:spPr/>
    </dgm:pt>
    <dgm:pt modelId="{3758CE80-6BC4-49E9-B5F8-FC4992AAF349}" type="pres">
      <dgm:prSet presAssocID="{E8E2AC75-3DE3-4B5C-A110-918E6BCA3E34}" presName="Name37" presStyleLbl="parChTrans1D2" presStyleIdx="2" presStyleCnt="4"/>
      <dgm:spPr/>
    </dgm:pt>
    <dgm:pt modelId="{B5DD3A50-1C2C-4F0E-991A-F5B9289C8013}" type="pres">
      <dgm:prSet presAssocID="{C1502391-32C7-496C-B168-B5F4004042EB}" presName="hierRoot2" presStyleCnt="0">
        <dgm:presLayoutVars>
          <dgm:hierBranch val="init"/>
        </dgm:presLayoutVars>
      </dgm:prSet>
      <dgm:spPr/>
    </dgm:pt>
    <dgm:pt modelId="{EAC57AF9-2EF7-4CA1-814A-9ED4FE6B28EC}" type="pres">
      <dgm:prSet presAssocID="{C1502391-32C7-496C-B168-B5F4004042EB}" presName="rootComposite" presStyleCnt="0"/>
      <dgm:spPr/>
    </dgm:pt>
    <dgm:pt modelId="{0624C6C4-AE60-4C95-B712-54C3D9E0BBE8}" type="pres">
      <dgm:prSet presAssocID="{C1502391-32C7-496C-B168-B5F4004042EB}" presName="rootText" presStyleLbl="node2" presStyleIdx="2" presStyleCnt="3">
        <dgm:presLayoutVars>
          <dgm:chPref val="3"/>
        </dgm:presLayoutVars>
      </dgm:prSet>
      <dgm:spPr/>
    </dgm:pt>
    <dgm:pt modelId="{DB2E298D-E76D-48F0-A144-C01E40A691AD}" type="pres">
      <dgm:prSet presAssocID="{C1502391-32C7-496C-B168-B5F4004042EB}" presName="rootPict" presStyleLbl="alignImgPlace1" presStyleIdx="3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9A3009D7-3D5D-4A5F-9B51-DAA5F6958B29}" type="pres">
      <dgm:prSet presAssocID="{C1502391-32C7-496C-B168-B5F4004042EB}" presName="rootConnector" presStyleLbl="node2" presStyleIdx="2" presStyleCnt="3"/>
      <dgm:spPr/>
    </dgm:pt>
    <dgm:pt modelId="{1E11ACCB-7C4D-4931-930B-FA87C99CE705}" type="pres">
      <dgm:prSet presAssocID="{C1502391-32C7-496C-B168-B5F4004042EB}" presName="hierChild4" presStyleCnt="0"/>
      <dgm:spPr/>
    </dgm:pt>
    <dgm:pt modelId="{0A1AA09C-C2A5-41AF-97EC-2457AA449A1D}" type="pres">
      <dgm:prSet presAssocID="{C1502391-32C7-496C-B168-B5F4004042EB}" presName="hierChild5" presStyleCnt="0"/>
      <dgm:spPr/>
    </dgm:pt>
    <dgm:pt modelId="{459DEAEB-8DBE-4FB8-BF41-BE7D72D4EF6F}" type="pres">
      <dgm:prSet presAssocID="{5ACC528E-9AC3-49E2-8B83-56B9EDAAB610}" presName="hierChild3" presStyleCnt="0"/>
      <dgm:spPr/>
    </dgm:pt>
    <dgm:pt modelId="{A5182977-7BDC-4C48-9A46-C8049394457B}" type="pres">
      <dgm:prSet presAssocID="{C30B629F-3584-4738-85A3-4A03B110A171}" presName="Name111" presStyleLbl="parChTrans1D2" presStyleIdx="3" presStyleCnt="4"/>
      <dgm:spPr/>
    </dgm:pt>
    <dgm:pt modelId="{77770C6F-4E38-4448-B9BF-07D9F53BD747}" type="pres">
      <dgm:prSet presAssocID="{4E0A228E-5145-4575-A8D2-1FD9C0FB620E}" presName="hierRoot3" presStyleCnt="0">
        <dgm:presLayoutVars>
          <dgm:hierBranch val="init"/>
        </dgm:presLayoutVars>
      </dgm:prSet>
      <dgm:spPr/>
    </dgm:pt>
    <dgm:pt modelId="{DCD5753F-EB8E-478B-B1BA-BA715938275E}" type="pres">
      <dgm:prSet presAssocID="{4E0A228E-5145-4575-A8D2-1FD9C0FB620E}" presName="rootComposite3" presStyleCnt="0"/>
      <dgm:spPr/>
    </dgm:pt>
    <dgm:pt modelId="{3CC3A63B-492A-4FF0-89ED-76ECA453ECE9}" type="pres">
      <dgm:prSet presAssocID="{4E0A228E-5145-4575-A8D2-1FD9C0FB620E}" presName="rootText3" presStyleLbl="asst1" presStyleIdx="0" presStyleCnt="1">
        <dgm:presLayoutVars>
          <dgm:chPref val="3"/>
        </dgm:presLayoutVars>
      </dgm:prSet>
      <dgm:spPr/>
    </dgm:pt>
    <dgm:pt modelId="{B00324BB-1A30-4B25-9472-47996C152B47}" type="pres">
      <dgm:prSet presAssocID="{4E0A228E-5145-4575-A8D2-1FD9C0FB620E}" presName="rootPict3" presStyleLbl="alignImgPlace1" presStyleIdx="4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F609F856-78E0-4E12-8662-68B68C8B6365}" type="pres">
      <dgm:prSet presAssocID="{4E0A228E-5145-4575-A8D2-1FD9C0FB620E}" presName="rootConnector3" presStyleLbl="asst1" presStyleIdx="0" presStyleCnt="1"/>
      <dgm:spPr/>
    </dgm:pt>
    <dgm:pt modelId="{87E440BB-9CC1-431C-A3FC-2174D24884E5}" type="pres">
      <dgm:prSet presAssocID="{4E0A228E-5145-4575-A8D2-1FD9C0FB620E}" presName="hierChild6" presStyleCnt="0"/>
      <dgm:spPr/>
    </dgm:pt>
    <dgm:pt modelId="{53B057AC-8EDE-42DF-A369-AB363BB42D26}" type="pres">
      <dgm:prSet presAssocID="{4E0A228E-5145-4575-A8D2-1FD9C0FB620E}" presName="hierChild7" presStyleCnt="0"/>
      <dgm:spPr/>
    </dgm:pt>
  </dgm:ptLst>
  <dgm:cxnLst>
    <dgm:cxn modelId="{8C08FD94-1774-41AA-B33A-1E21F78BC9F9}" type="presOf" srcId="{7E4ED000-B07A-4A17-AE6A-6B95A41A5266}" destId="{FE09FBE7-4BCD-4F07-AB3A-3C9CD32DE091}" srcOrd="0" destOrd="0" presId="urn:microsoft.com/office/officeart/2005/8/layout/pictureOrgChart+Icon"/>
    <dgm:cxn modelId="{981F5287-0A40-45AF-BE3D-48747E59DF35}" srcId="{5ACC528E-9AC3-49E2-8B83-56B9EDAAB610}" destId="{33A65F7B-51BB-4C76-8BC8-E823F96F874C}" srcOrd="1" destOrd="0" parTransId="{4AE15F0F-9353-4CEA-90E7-3C97C9815D83}" sibTransId="{2E44A18A-6FD7-4E31-AC5B-00E7CA6E5147}"/>
    <dgm:cxn modelId="{4A7327E4-8129-4BE0-8373-42787B9A5A99}" type="presOf" srcId="{33A65F7B-51BB-4C76-8BC8-E823F96F874C}" destId="{D575E305-6CEB-4F3C-8760-B1769F634D11}" srcOrd="1" destOrd="0" presId="urn:microsoft.com/office/officeart/2005/8/layout/pictureOrgChart+Icon"/>
    <dgm:cxn modelId="{E1264A89-BD97-4003-AC43-52E2B470139B}" type="presOf" srcId="{C1502391-32C7-496C-B168-B5F4004042EB}" destId="{0624C6C4-AE60-4C95-B712-54C3D9E0BBE8}" srcOrd="0" destOrd="0" presId="urn:microsoft.com/office/officeart/2005/8/layout/pictureOrgChart+Icon"/>
    <dgm:cxn modelId="{2B75F917-252F-416A-8F85-47F0302E389B}" type="presOf" srcId="{C1502391-32C7-496C-B168-B5F4004042EB}" destId="{9A3009D7-3D5D-4A5F-9B51-DAA5F6958B29}" srcOrd="1" destOrd="0" presId="urn:microsoft.com/office/officeart/2005/8/layout/pictureOrgChart+Icon"/>
    <dgm:cxn modelId="{D080945A-0691-4F4C-8B75-48D9470D3FBC}" type="presOf" srcId="{4AE15F0F-9353-4CEA-90E7-3C97C9815D83}" destId="{2FD6F266-8F26-49A0-9866-84F3D9764E0C}" srcOrd="0" destOrd="0" presId="urn:microsoft.com/office/officeart/2005/8/layout/pictureOrgChart+Icon"/>
    <dgm:cxn modelId="{1AED2719-A877-4D85-9216-E9592770AA80}" srcId="{5ACC528E-9AC3-49E2-8B83-56B9EDAAB610}" destId="{4E0A228E-5145-4575-A8D2-1FD9C0FB620E}" srcOrd="0" destOrd="0" parTransId="{C30B629F-3584-4738-85A3-4A03B110A171}" sibTransId="{99A9C950-B2F4-45F2-8437-B1B3F46F3D8C}"/>
    <dgm:cxn modelId="{63B356C5-BBAE-43E8-A0D8-8C93FDE34CBE}" srcId="{93769A3F-E376-432B-A1D9-E0DBD6B33E2F}" destId="{5ACC528E-9AC3-49E2-8B83-56B9EDAAB610}" srcOrd="0" destOrd="0" parTransId="{77758135-1C13-4D0B-B236-8850CF31D53B}" sibTransId="{69E40A09-4D67-4FBF-B5F9-058C4C340B59}"/>
    <dgm:cxn modelId="{ED3FF224-DA30-4EE7-8AAD-7F8EE26E3BBE}" type="presOf" srcId="{4E0A228E-5145-4575-A8D2-1FD9C0FB620E}" destId="{3CC3A63B-492A-4FF0-89ED-76ECA453ECE9}" srcOrd="0" destOrd="0" presId="urn:microsoft.com/office/officeart/2005/8/layout/pictureOrgChart+Icon"/>
    <dgm:cxn modelId="{945923B8-9A31-4049-BF92-5D2D1E83D7E9}" type="presOf" srcId="{C30B629F-3584-4738-85A3-4A03B110A171}" destId="{A5182977-7BDC-4C48-9A46-C8049394457B}" srcOrd="0" destOrd="0" presId="urn:microsoft.com/office/officeart/2005/8/layout/pictureOrgChart+Icon"/>
    <dgm:cxn modelId="{A6434483-F5DE-43AD-BEBB-4B887219BD0B}" type="presOf" srcId="{E8E2AC75-3DE3-4B5C-A110-918E6BCA3E34}" destId="{3758CE80-6BC4-49E9-B5F8-FC4992AAF349}" srcOrd="0" destOrd="0" presId="urn:microsoft.com/office/officeart/2005/8/layout/pictureOrgChart+Icon"/>
    <dgm:cxn modelId="{BF61F4FD-3E93-43AF-B558-36003D7D765F}" type="presOf" srcId="{4E0A228E-5145-4575-A8D2-1FD9C0FB620E}" destId="{F609F856-78E0-4E12-8662-68B68C8B6365}" srcOrd="1" destOrd="0" presId="urn:microsoft.com/office/officeart/2005/8/layout/pictureOrgChart+Icon"/>
    <dgm:cxn modelId="{67BBF7D0-8C85-46CC-854D-B69ECC232332}" type="presOf" srcId="{5ACC528E-9AC3-49E2-8B83-56B9EDAAB610}" destId="{F17C27C2-E616-4111-8AA7-25632CB7C247}" srcOrd="0" destOrd="0" presId="urn:microsoft.com/office/officeart/2005/8/layout/pictureOrgChart+Icon"/>
    <dgm:cxn modelId="{37A159D4-38F7-4B74-AC3D-09E062BDC69A}" type="presOf" srcId="{5ACC528E-9AC3-49E2-8B83-56B9EDAAB610}" destId="{290E8CC5-FAE3-4B45-825E-F2CA6B816983}" srcOrd="1" destOrd="0" presId="urn:microsoft.com/office/officeart/2005/8/layout/pictureOrgChart+Icon"/>
    <dgm:cxn modelId="{385D1CD7-CCD3-41CC-B4F9-346DDE3541DC}" type="presOf" srcId="{40BC4AB5-2143-49A1-A732-8BF8E7FA7D64}" destId="{F906F258-A550-4FB7-B4D7-01C3E0B20DDC}" srcOrd="1" destOrd="0" presId="urn:microsoft.com/office/officeart/2005/8/layout/pictureOrgChart+Icon"/>
    <dgm:cxn modelId="{45C99AFE-08C5-4917-A7D4-7FB405E15C2E}" srcId="{5ACC528E-9AC3-49E2-8B83-56B9EDAAB610}" destId="{40BC4AB5-2143-49A1-A732-8BF8E7FA7D64}" srcOrd="2" destOrd="0" parTransId="{7E4ED000-B07A-4A17-AE6A-6B95A41A5266}" sibTransId="{0B721D27-47DA-4F08-969D-99814D6CEDC4}"/>
    <dgm:cxn modelId="{47D8111C-13D4-4343-B033-A695699B8036}" srcId="{5ACC528E-9AC3-49E2-8B83-56B9EDAAB610}" destId="{C1502391-32C7-496C-B168-B5F4004042EB}" srcOrd="3" destOrd="0" parTransId="{E8E2AC75-3DE3-4B5C-A110-918E6BCA3E34}" sibTransId="{0D67F194-90F4-4ECB-A290-9B987F212562}"/>
    <dgm:cxn modelId="{AFB67A61-1CBF-4ADD-94B4-0E5BBD8E616F}" type="presOf" srcId="{40BC4AB5-2143-49A1-A732-8BF8E7FA7D64}" destId="{5459E97D-DB8A-4A66-878A-E0590E3B823C}" srcOrd="0" destOrd="0" presId="urn:microsoft.com/office/officeart/2005/8/layout/pictureOrgChart+Icon"/>
    <dgm:cxn modelId="{E3CC4BF4-BA2E-4CD8-8D1E-EFAF20982C1E}" type="presOf" srcId="{33A65F7B-51BB-4C76-8BC8-E823F96F874C}" destId="{62A6464D-2267-4061-8BB4-D26E3D1B55B0}" srcOrd="0" destOrd="0" presId="urn:microsoft.com/office/officeart/2005/8/layout/pictureOrgChart+Icon"/>
    <dgm:cxn modelId="{A7662771-9C02-4E28-A637-66A8221BEAAD}" type="presOf" srcId="{93769A3F-E376-432B-A1D9-E0DBD6B33E2F}" destId="{ADF4F27F-E8BF-452F-9C35-EE06D9A31D50}" srcOrd="0" destOrd="0" presId="urn:microsoft.com/office/officeart/2005/8/layout/pictureOrgChart+Icon"/>
    <dgm:cxn modelId="{D1DE1F54-2555-4038-B0AA-658EA680D94A}" type="presParOf" srcId="{ADF4F27F-E8BF-452F-9C35-EE06D9A31D50}" destId="{09892A11-507F-4D52-AB4D-E178F2837DBB}" srcOrd="0" destOrd="0" presId="urn:microsoft.com/office/officeart/2005/8/layout/pictureOrgChart+Icon"/>
    <dgm:cxn modelId="{A048D21A-04E0-4860-B1F3-D110FBCDBEA8}" type="presParOf" srcId="{09892A11-507F-4D52-AB4D-E178F2837DBB}" destId="{D2265B16-A358-4FE8-9319-EC68B2DA208B}" srcOrd="0" destOrd="0" presId="urn:microsoft.com/office/officeart/2005/8/layout/pictureOrgChart+Icon"/>
    <dgm:cxn modelId="{3C068CE0-1EA1-49F7-B9FC-88AF1A3B57AD}" type="presParOf" srcId="{D2265B16-A358-4FE8-9319-EC68B2DA208B}" destId="{F17C27C2-E616-4111-8AA7-25632CB7C247}" srcOrd="0" destOrd="0" presId="urn:microsoft.com/office/officeart/2005/8/layout/pictureOrgChart+Icon"/>
    <dgm:cxn modelId="{15AFC34B-D309-4A67-BBFE-634999D37D30}" type="presParOf" srcId="{D2265B16-A358-4FE8-9319-EC68B2DA208B}" destId="{A8A509C5-508C-4F45-8DE1-0485591FC89A}" srcOrd="1" destOrd="0" presId="urn:microsoft.com/office/officeart/2005/8/layout/pictureOrgChart+Icon"/>
    <dgm:cxn modelId="{BCE8F7B5-E328-4BEC-AA01-DC6361276696}" type="presParOf" srcId="{D2265B16-A358-4FE8-9319-EC68B2DA208B}" destId="{290E8CC5-FAE3-4B45-825E-F2CA6B816983}" srcOrd="2" destOrd="0" presId="urn:microsoft.com/office/officeart/2005/8/layout/pictureOrgChart+Icon"/>
    <dgm:cxn modelId="{BB1A398B-A99B-40E8-9DD2-5190B3FBDF95}" type="presParOf" srcId="{09892A11-507F-4D52-AB4D-E178F2837DBB}" destId="{BB7CDA98-D0EE-4A62-9D71-EB8F095B26F7}" srcOrd="1" destOrd="0" presId="urn:microsoft.com/office/officeart/2005/8/layout/pictureOrgChart+Icon"/>
    <dgm:cxn modelId="{AADB5344-7CAF-4BD6-BF5C-C0F5A50EB088}" type="presParOf" srcId="{BB7CDA98-D0EE-4A62-9D71-EB8F095B26F7}" destId="{2FD6F266-8F26-49A0-9866-84F3D9764E0C}" srcOrd="0" destOrd="0" presId="urn:microsoft.com/office/officeart/2005/8/layout/pictureOrgChart+Icon"/>
    <dgm:cxn modelId="{F5F0051D-CC98-40E3-971B-1E201FD454B6}" type="presParOf" srcId="{BB7CDA98-D0EE-4A62-9D71-EB8F095B26F7}" destId="{576FC24A-500D-4366-9E6F-98B024115304}" srcOrd="1" destOrd="0" presId="urn:microsoft.com/office/officeart/2005/8/layout/pictureOrgChart+Icon"/>
    <dgm:cxn modelId="{F6302211-D4DB-43A1-BA75-630E07FF84B0}" type="presParOf" srcId="{576FC24A-500D-4366-9E6F-98B024115304}" destId="{4844D434-7984-4959-8DAC-8D61EF1717EF}" srcOrd="0" destOrd="0" presId="urn:microsoft.com/office/officeart/2005/8/layout/pictureOrgChart+Icon"/>
    <dgm:cxn modelId="{238F2F28-59D9-45FA-BA6B-1FCAC75A9AC9}" type="presParOf" srcId="{4844D434-7984-4959-8DAC-8D61EF1717EF}" destId="{62A6464D-2267-4061-8BB4-D26E3D1B55B0}" srcOrd="0" destOrd="0" presId="urn:microsoft.com/office/officeart/2005/8/layout/pictureOrgChart+Icon"/>
    <dgm:cxn modelId="{D7369A7C-F92D-48D9-A00E-C5F8342AFD0E}" type="presParOf" srcId="{4844D434-7984-4959-8DAC-8D61EF1717EF}" destId="{7123D3B0-40E1-4B82-BD46-4B19ED6CB015}" srcOrd="1" destOrd="0" presId="urn:microsoft.com/office/officeart/2005/8/layout/pictureOrgChart+Icon"/>
    <dgm:cxn modelId="{CAA5F1AC-A21C-43BC-ABFF-77FBA3220C1F}" type="presParOf" srcId="{4844D434-7984-4959-8DAC-8D61EF1717EF}" destId="{D575E305-6CEB-4F3C-8760-B1769F634D11}" srcOrd="2" destOrd="0" presId="urn:microsoft.com/office/officeart/2005/8/layout/pictureOrgChart+Icon"/>
    <dgm:cxn modelId="{3ADDD3B0-68B9-4ECF-A319-31EE3ED7ABB0}" type="presParOf" srcId="{576FC24A-500D-4366-9E6F-98B024115304}" destId="{53D53006-CD98-4979-9DD6-1A47F0D17406}" srcOrd="1" destOrd="0" presId="urn:microsoft.com/office/officeart/2005/8/layout/pictureOrgChart+Icon"/>
    <dgm:cxn modelId="{172F6314-0887-481D-9407-2405C99E303F}" type="presParOf" srcId="{576FC24A-500D-4366-9E6F-98B024115304}" destId="{6B150639-4B6F-40F6-812E-9584A7E94A62}" srcOrd="2" destOrd="0" presId="urn:microsoft.com/office/officeart/2005/8/layout/pictureOrgChart+Icon"/>
    <dgm:cxn modelId="{91B81D17-32F2-407C-81C9-B4B993EA632C}" type="presParOf" srcId="{BB7CDA98-D0EE-4A62-9D71-EB8F095B26F7}" destId="{FE09FBE7-4BCD-4F07-AB3A-3C9CD32DE091}" srcOrd="2" destOrd="0" presId="urn:microsoft.com/office/officeart/2005/8/layout/pictureOrgChart+Icon"/>
    <dgm:cxn modelId="{66907316-C915-45B9-858D-44A1FBBBB3B5}" type="presParOf" srcId="{BB7CDA98-D0EE-4A62-9D71-EB8F095B26F7}" destId="{4FF21D68-F34A-4B09-BFBC-F53DE13C4A64}" srcOrd="3" destOrd="0" presId="urn:microsoft.com/office/officeart/2005/8/layout/pictureOrgChart+Icon"/>
    <dgm:cxn modelId="{13EEA8FA-8746-4A25-AC74-414DDEB1BA35}" type="presParOf" srcId="{4FF21D68-F34A-4B09-BFBC-F53DE13C4A64}" destId="{311B47EE-B047-4953-89B2-4DD9665AE1B7}" srcOrd="0" destOrd="0" presId="urn:microsoft.com/office/officeart/2005/8/layout/pictureOrgChart+Icon"/>
    <dgm:cxn modelId="{F49F4A7D-7F49-4F08-8C7E-685D6232927C}" type="presParOf" srcId="{311B47EE-B047-4953-89B2-4DD9665AE1B7}" destId="{5459E97D-DB8A-4A66-878A-E0590E3B823C}" srcOrd="0" destOrd="0" presId="urn:microsoft.com/office/officeart/2005/8/layout/pictureOrgChart+Icon"/>
    <dgm:cxn modelId="{4C5A31A3-01ED-4018-A483-0D789CF587F0}" type="presParOf" srcId="{311B47EE-B047-4953-89B2-4DD9665AE1B7}" destId="{70F98F50-A988-4947-8F1A-B5A8F6EAEC99}" srcOrd="1" destOrd="0" presId="urn:microsoft.com/office/officeart/2005/8/layout/pictureOrgChart+Icon"/>
    <dgm:cxn modelId="{074F0A55-9E12-4912-A594-39153FC08519}" type="presParOf" srcId="{311B47EE-B047-4953-89B2-4DD9665AE1B7}" destId="{F906F258-A550-4FB7-B4D7-01C3E0B20DDC}" srcOrd="2" destOrd="0" presId="urn:microsoft.com/office/officeart/2005/8/layout/pictureOrgChart+Icon"/>
    <dgm:cxn modelId="{A037E8B8-7E3E-4DAF-95F6-4B73F2BAB384}" type="presParOf" srcId="{4FF21D68-F34A-4B09-BFBC-F53DE13C4A64}" destId="{94FE6C73-DA6A-4B25-B05E-F4E13C390A55}" srcOrd="1" destOrd="0" presId="urn:microsoft.com/office/officeart/2005/8/layout/pictureOrgChart+Icon"/>
    <dgm:cxn modelId="{C3DADEAC-EB11-4C1A-BEC4-7DDD50767AB8}" type="presParOf" srcId="{4FF21D68-F34A-4B09-BFBC-F53DE13C4A64}" destId="{58ACFE94-5A58-4137-BC25-DD67061784AD}" srcOrd="2" destOrd="0" presId="urn:microsoft.com/office/officeart/2005/8/layout/pictureOrgChart+Icon"/>
    <dgm:cxn modelId="{FCFF80BD-BA63-446C-B1CB-E449D6AD6251}" type="presParOf" srcId="{BB7CDA98-D0EE-4A62-9D71-EB8F095B26F7}" destId="{3758CE80-6BC4-49E9-B5F8-FC4992AAF349}" srcOrd="4" destOrd="0" presId="urn:microsoft.com/office/officeart/2005/8/layout/pictureOrgChart+Icon"/>
    <dgm:cxn modelId="{62736111-DEEE-44F6-A9E0-FB349D2B9794}" type="presParOf" srcId="{BB7CDA98-D0EE-4A62-9D71-EB8F095B26F7}" destId="{B5DD3A50-1C2C-4F0E-991A-F5B9289C8013}" srcOrd="5" destOrd="0" presId="urn:microsoft.com/office/officeart/2005/8/layout/pictureOrgChart+Icon"/>
    <dgm:cxn modelId="{C044AB0D-6842-468E-A53A-57E1EACCA98C}" type="presParOf" srcId="{B5DD3A50-1C2C-4F0E-991A-F5B9289C8013}" destId="{EAC57AF9-2EF7-4CA1-814A-9ED4FE6B28EC}" srcOrd="0" destOrd="0" presId="urn:microsoft.com/office/officeart/2005/8/layout/pictureOrgChart+Icon"/>
    <dgm:cxn modelId="{C6080DFA-66BE-45FA-A027-3B7D7788062A}" type="presParOf" srcId="{EAC57AF9-2EF7-4CA1-814A-9ED4FE6B28EC}" destId="{0624C6C4-AE60-4C95-B712-54C3D9E0BBE8}" srcOrd="0" destOrd="0" presId="urn:microsoft.com/office/officeart/2005/8/layout/pictureOrgChart+Icon"/>
    <dgm:cxn modelId="{BED11BBC-8938-4D2E-8684-59CE94EEC8CA}" type="presParOf" srcId="{EAC57AF9-2EF7-4CA1-814A-9ED4FE6B28EC}" destId="{DB2E298D-E76D-48F0-A144-C01E40A691AD}" srcOrd="1" destOrd="0" presId="urn:microsoft.com/office/officeart/2005/8/layout/pictureOrgChart+Icon"/>
    <dgm:cxn modelId="{30E8B7D8-6943-43D9-B04F-C5E373F19C05}" type="presParOf" srcId="{EAC57AF9-2EF7-4CA1-814A-9ED4FE6B28EC}" destId="{9A3009D7-3D5D-4A5F-9B51-DAA5F6958B29}" srcOrd="2" destOrd="0" presId="urn:microsoft.com/office/officeart/2005/8/layout/pictureOrgChart+Icon"/>
    <dgm:cxn modelId="{EAC061B8-C8C3-48E0-BF85-54BCFEF305AC}" type="presParOf" srcId="{B5DD3A50-1C2C-4F0E-991A-F5B9289C8013}" destId="{1E11ACCB-7C4D-4931-930B-FA87C99CE705}" srcOrd="1" destOrd="0" presId="urn:microsoft.com/office/officeart/2005/8/layout/pictureOrgChart+Icon"/>
    <dgm:cxn modelId="{B9DDD706-C7AF-4BA5-8120-8C69941F2AE7}" type="presParOf" srcId="{B5DD3A50-1C2C-4F0E-991A-F5B9289C8013}" destId="{0A1AA09C-C2A5-41AF-97EC-2457AA449A1D}" srcOrd="2" destOrd="0" presId="urn:microsoft.com/office/officeart/2005/8/layout/pictureOrgChart+Icon"/>
    <dgm:cxn modelId="{FA507BB6-E069-4E15-BF29-98AC4777B0CC}" type="presParOf" srcId="{09892A11-507F-4D52-AB4D-E178F2837DBB}" destId="{459DEAEB-8DBE-4FB8-BF41-BE7D72D4EF6F}" srcOrd="2" destOrd="0" presId="urn:microsoft.com/office/officeart/2005/8/layout/pictureOrgChart+Icon"/>
    <dgm:cxn modelId="{EAA01FB5-A3C6-4E9E-8EA0-2986D75B7C25}" type="presParOf" srcId="{459DEAEB-8DBE-4FB8-BF41-BE7D72D4EF6F}" destId="{A5182977-7BDC-4C48-9A46-C8049394457B}" srcOrd="0" destOrd="0" presId="urn:microsoft.com/office/officeart/2005/8/layout/pictureOrgChart+Icon"/>
    <dgm:cxn modelId="{6EE0D74A-97AD-43B6-A185-753744406D4A}" type="presParOf" srcId="{459DEAEB-8DBE-4FB8-BF41-BE7D72D4EF6F}" destId="{77770C6F-4E38-4448-B9BF-07D9F53BD747}" srcOrd="1" destOrd="0" presId="urn:microsoft.com/office/officeart/2005/8/layout/pictureOrgChart+Icon"/>
    <dgm:cxn modelId="{A9177727-8508-40BE-8E74-ED4B7E118FB8}" type="presParOf" srcId="{77770C6F-4E38-4448-B9BF-07D9F53BD747}" destId="{DCD5753F-EB8E-478B-B1BA-BA715938275E}" srcOrd="0" destOrd="0" presId="urn:microsoft.com/office/officeart/2005/8/layout/pictureOrgChart+Icon"/>
    <dgm:cxn modelId="{DE44A049-BC50-4DBB-8810-F86AADB034B5}" type="presParOf" srcId="{DCD5753F-EB8E-478B-B1BA-BA715938275E}" destId="{3CC3A63B-492A-4FF0-89ED-76ECA453ECE9}" srcOrd="0" destOrd="0" presId="urn:microsoft.com/office/officeart/2005/8/layout/pictureOrgChart+Icon"/>
    <dgm:cxn modelId="{D8062D22-F482-4D72-B0C3-7006204A9419}" type="presParOf" srcId="{DCD5753F-EB8E-478B-B1BA-BA715938275E}" destId="{B00324BB-1A30-4B25-9472-47996C152B47}" srcOrd="1" destOrd="0" presId="urn:microsoft.com/office/officeart/2005/8/layout/pictureOrgChart+Icon"/>
    <dgm:cxn modelId="{F1C765A8-0A80-4468-8B03-70CA2C54B67F}" type="presParOf" srcId="{DCD5753F-EB8E-478B-B1BA-BA715938275E}" destId="{F609F856-78E0-4E12-8662-68B68C8B6365}" srcOrd="2" destOrd="0" presId="urn:microsoft.com/office/officeart/2005/8/layout/pictureOrgChart+Icon"/>
    <dgm:cxn modelId="{246968EA-2200-4472-8B84-E653DF54E0ED}" type="presParOf" srcId="{77770C6F-4E38-4448-B9BF-07D9F53BD747}" destId="{87E440BB-9CC1-431C-A3FC-2174D24884E5}" srcOrd="1" destOrd="0" presId="urn:microsoft.com/office/officeart/2005/8/layout/pictureOrgChart+Icon"/>
    <dgm:cxn modelId="{5A86991C-9174-4E9C-82F8-A18CB915C7D3}" type="presParOf" srcId="{77770C6F-4E38-4448-B9BF-07D9F53BD747}" destId="{53B057AC-8EDE-42DF-A369-AB363BB42D26}" srcOrd="2" destOrd="0" presId="urn:microsoft.com/office/officeart/2005/8/layout/pictureOrgChar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82977-7BDC-4C48-9A46-C8049394457B}">
      <dsp:nvSpPr>
        <dsp:cNvPr id="0" name=""/>
        <dsp:cNvSpPr/>
      </dsp:nvSpPr>
      <dsp:spPr>
        <a:xfrm>
          <a:off x="4021429" y="2027698"/>
          <a:ext cx="301025" cy="1176657"/>
        </a:xfrm>
        <a:custGeom>
          <a:avLst/>
          <a:gdLst/>
          <a:ahLst/>
          <a:cxnLst/>
          <a:rect l="0" t="0" r="0" b="0"/>
          <a:pathLst>
            <a:path>
              <a:moveTo>
                <a:pt x="301025" y="0"/>
              </a:moveTo>
              <a:lnTo>
                <a:pt x="301025" y="1176657"/>
              </a:lnTo>
              <a:lnTo>
                <a:pt x="0" y="11766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8CE80-6BC4-49E9-B5F8-FC4992AAF349}">
      <dsp:nvSpPr>
        <dsp:cNvPr id="0" name=""/>
        <dsp:cNvSpPr/>
      </dsp:nvSpPr>
      <dsp:spPr>
        <a:xfrm>
          <a:off x="4322454" y="2027698"/>
          <a:ext cx="2993319" cy="2329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6005"/>
              </a:lnTo>
              <a:lnTo>
                <a:pt x="2993319" y="2066005"/>
              </a:lnTo>
              <a:lnTo>
                <a:pt x="2993319" y="23290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09FBE7-4BCD-4F07-AB3A-3C9CD32DE091}">
      <dsp:nvSpPr>
        <dsp:cNvPr id="0" name=""/>
        <dsp:cNvSpPr/>
      </dsp:nvSpPr>
      <dsp:spPr>
        <a:xfrm>
          <a:off x="4238756" y="2027698"/>
          <a:ext cx="91440" cy="2329051"/>
        </a:xfrm>
        <a:custGeom>
          <a:avLst/>
          <a:gdLst/>
          <a:ahLst/>
          <a:cxnLst/>
          <a:rect l="0" t="0" r="0" b="0"/>
          <a:pathLst>
            <a:path>
              <a:moveTo>
                <a:pt x="83698" y="0"/>
              </a:moveTo>
              <a:lnTo>
                <a:pt x="83698" y="2066005"/>
              </a:lnTo>
              <a:lnTo>
                <a:pt x="45720" y="2066005"/>
              </a:lnTo>
              <a:lnTo>
                <a:pt x="45720" y="23290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6F266-8F26-49A0-9866-84F3D9764E0C}">
      <dsp:nvSpPr>
        <dsp:cNvPr id="0" name=""/>
        <dsp:cNvSpPr/>
      </dsp:nvSpPr>
      <dsp:spPr>
        <a:xfrm>
          <a:off x="1253177" y="2027698"/>
          <a:ext cx="3069277" cy="2329051"/>
        </a:xfrm>
        <a:custGeom>
          <a:avLst/>
          <a:gdLst/>
          <a:ahLst/>
          <a:cxnLst/>
          <a:rect l="0" t="0" r="0" b="0"/>
          <a:pathLst>
            <a:path>
              <a:moveTo>
                <a:pt x="3069277" y="0"/>
              </a:moveTo>
              <a:lnTo>
                <a:pt x="3069277" y="2066005"/>
              </a:lnTo>
              <a:lnTo>
                <a:pt x="0" y="2066005"/>
              </a:lnTo>
              <a:lnTo>
                <a:pt x="0" y="23290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7C27C2-E616-4111-8AA7-25632CB7C247}">
      <dsp:nvSpPr>
        <dsp:cNvPr id="0" name=""/>
        <dsp:cNvSpPr/>
      </dsp:nvSpPr>
      <dsp:spPr>
        <a:xfrm>
          <a:off x="3069852" y="775096"/>
          <a:ext cx="2505205" cy="1252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797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Presidente</a:t>
          </a:r>
          <a:endParaRPr lang="it-IT" sz="2800" kern="1200" dirty="0"/>
        </a:p>
      </dsp:txBody>
      <dsp:txXfrm>
        <a:off x="3069852" y="775096"/>
        <a:ext cx="2505205" cy="1252602"/>
      </dsp:txXfrm>
    </dsp:sp>
    <dsp:sp modelId="{A8A509C5-508C-4F45-8DE1-0485591FC89A}">
      <dsp:nvSpPr>
        <dsp:cNvPr id="0" name=""/>
        <dsp:cNvSpPr/>
      </dsp:nvSpPr>
      <dsp:spPr>
        <a:xfrm>
          <a:off x="3157133" y="924619"/>
          <a:ext cx="751561" cy="100208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6464D-2267-4061-8BB4-D26E3D1B55B0}">
      <dsp:nvSpPr>
        <dsp:cNvPr id="0" name=""/>
        <dsp:cNvSpPr/>
      </dsp:nvSpPr>
      <dsp:spPr>
        <a:xfrm>
          <a:off x="575" y="4356750"/>
          <a:ext cx="2505205" cy="1252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797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Segretario</a:t>
          </a:r>
          <a:endParaRPr lang="it-IT" sz="2800" kern="1200" dirty="0"/>
        </a:p>
      </dsp:txBody>
      <dsp:txXfrm>
        <a:off x="575" y="4356750"/>
        <a:ext cx="2505205" cy="1252602"/>
      </dsp:txXfrm>
    </dsp:sp>
    <dsp:sp modelId="{7123D3B0-40E1-4B82-BD46-4B19ED6CB015}">
      <dsp:nvSpPr>
        <dsp:cNvPr id="0" name=""/>
        <dsp:cNvSpPr/>
      </dsp:nvSpPr>
      <dsp:spPr>
        <a:xfrm>
          <a:off x="125835" y="4482010"/>
          <a:ext cx="751561" cy="100208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59E97D-DB8A-4A66-878A-E0590E3B823C}">
      <dsp:nvSpPr>
        <dsp:cNvPr id="0" name=""/>
        <dsp:cNvSpPr/>
      </dsp:nvSpPr>
      <dsp:spPr>
        <a:xfrm>
          <a:off x="3031873" y="4356750"/>
          <a:ext cx="2505205" cy="1252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797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Istruttore</a:t>
          </a:r>
          <a:endParaRPr lang="it-IT" sz="2800" kern="1200" dirty="0"/>
        </a:p>
      </dsp:txBody>
      <dsp:txXfrm>
        <a:off x="3031873" y="4356750"/>
        <a:ext cx="2505205" cy="1252602"/>
      </dsp:txXfrm>
    </dsp:sp>
    <dsp:sp modelId="{70F98F50-A988-4947-8F1A-B5A8F6EAEC99}">
      <dsp:nvSpPr>
        <dsp:cNvPr id="0" name=""/>
        <dsp:cNvSpPr/>
      </dsp:nvSpPr>
      <dsp:spPr>
        <a:xfrm>
          <a:off x="3157133" y="4482010"/>
          <a:ext cx="751561" cy="100208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4C6C4-AE60-4C95-B712-54C3D9E0BBE8}">
      <dsp:nvSpPr>
        <dsp:cNvPr id="0" name=""/>
        <dsp:cNvSpPr/>
      </dsp:nvSpPr>
      <dsp:spPr>
        <a:xfrm>
          <a:off x="6063171" y="4356750"/>
          <a:ext cx="2505205" cy="1252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797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Istruttore</a:t>
          </a:r>
          <a:endParaRPr lang="it-IT" sz="2800" kern="1200" dirty="0"/>
        </a:p>
      </dsp:txBody>
      <dsp:txXfrm>
        <a:off x="6063171" y="4356750"/>
        <a:ext cx="2505205" cy="1252602"/>
      </dsp:txXfrm>
    </dsp:sp>
    <dsp:sp modelId="{DB2E298D-E76D-48F0-A144-C01E40A691AD}">
      <dsp:nvSpPr>
        <dsp:cNvPr id="0" name=""/>
        <dsp:cNvSpPr/>
      </dsp:nvSpPr>
      <dsp:spPr>
        <a:xfrm>
          <a:off x="6188431" y="4482010"/>
          <a:ext cx="751561" cy="100208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3A63B-492A-4FF0-89ED-76ECA453ECE9}">
      <dsp:nvSpPr>
        <dsp:cNvPr id="0" name=""/>
        <dsp:cNvSpPr/>
      </dsp:nvSpPr>
      <dsp:spPr>
        <a:xfrm>
          <a:off x="1516224" y="2578054"/>
          <a:ext cx="2505205" cy="1252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797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Vice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Presidente</a:t>
          </a:r>
          <a:endParaRPr lang="it-IT" sz="2800" kern="1200" dirty="0"/>
        </a:p>
      </dsp:txBody>
      <dsp:txXfrm>
        <a:off x="1516224" y="2578054"/>
        <a:ext cx="2505205" cy="1252602"/>
      </dsp:txXfrm>
    </dsp:sp>
    <dsp:sp modelId="{B00324BB-1A30-4B25-9472-47996C152B47}">
      <dsp:nvSpPr>
        <dsp:cNvPr id="0" name=""/>
        <dsp:cNvSpPr/>
      </dsp:nvSpPr>
      <dsp:spPr>
        <a:xfrm>
          <a:off x="1641484" y="2703314"/>
          <a:ext cx="751561" cy="100208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ictureOrgChart+Icon">
  <dgm:title val="Organigramma con immagini"/>
  <dgm:desc val="Mostra informazioni o relazioni gerarchiche in un'organizzazione, con le immagini corrispondenti. Con questo layout sono disponibili le forme Assistente e i layout sporgenti."/>
  <dgm:catLst>
    <dgm:cat type="hierarchy" pri="1050"/>
    <dgm:cat type="officeonline" pri="1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Pict1" styleLbl="alignImgPlace1">
              <dgm:alg type="sp"/>
              <dgm:shape xmlns:r="http://schemas.openxmlformats.org/officeDocument/2006/relationships" type="rect" r:blip="" blipPhldr="1">
                <dgm:adjLst/>
              </dgm:shape>
              <dgm:presOf/>
              <dgm:constrLst/>
              <dgm:ruleLst/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3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31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87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07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187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59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1472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86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35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063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91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83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EC3E6-D193-4B91-A93A-33F9A7920251}" type="datetimeFigureOut">
              <a:rPr lang="it-IT" smtClean="0"/>
              <a:t>24/12/2011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219CB-14CF-45E4-9983-E15D5AAFFB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341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1939910667"/>
              </p:ext>
            </p:extLst>
          </p:nvPr>
        </p:nvGraphicFramePr>
        <p:xfrm>
          <a:off x="107504" y="449288"/>
          <a:ext cx="8568952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3107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Presentazione su schermo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Administrator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Administrator</dc:creator>
  <cp:lastModifiedBy>Administrator</cp:lastModifiedBy>
  <cp:revision>1</cp:revision>
  <dcterms:created xsi:type="dcterms:W3CDTF">2011-12-24T09:51:52Z</dcterms:created>
  <dcterms:modified xsi:type="dcterms:W3CDTF">2011-12-24T09:54:29Z</dcterms:modified>
</cp:coreProperties>
</file>