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5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E7CF4-F5F4-4F1D-86CF-3CA2567B119C}" type="datetimeFigureOut">
              <a:rPr lang="it-IT" smtClean="0"/>
              <a:t>01/10/2011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B89A8-1CE2-46A8-BDDD-7E6905BF630F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5"/>
          <p:cNvSpPr>
            <a:spLocks noChangeArrowheads="1" noChangeShapeType="1" noTextEdit="1"/>
          </p:cNvSpPr>
          <p:nvPr/>
        </p:nvSpPr>
        <p:spPr bwMode="auto">
          <a:xfrm>
            <a:off x="2483768" y="2420888"/>
            <a:ext cx="4392612" cy="1008063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0"/>
              </a:avLst>
            </a:prstTxWarp>
          </a:bodyPr>
          <a:lstStyle/>
          <a:p>
            <a:pPr algn="ctr"/>
            <a:r>
              <a:rPr lang="it-IT" sz="32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Bradley Hand ITC"/>
              </a:rPr>
              <a:t>Teatro </a:t>
            </a:r>
            <a:r>
              <a:rPr lang="it-IT" sz="32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Bradley Hand ITC"/>
              </a:rPr>
              <a:t>D’Accanto</a:t>
            </a:r>
            <a:r>
              <a:rPr lang="it-IT" sz="32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Bradley Hand ITC"/>
              </a:rPr>
              <a:t> 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1475656" y="3573016"/>
            <a:ext cx="5589588" cy="0"/>
          </a:xfrm>
          <a:prstGeom prst="line">
            <a:avLst/>
          </a:prstGeom>
          <a:noFill/>
          <a:ln w="254000" cmpd="dbl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8" name="Line 47"/>
          <p:cNvSpPr>
            <a:spLocks noChangeShapeType="1"/>
          </p:cNvSpPr>
          <p:nvPr/>
        </p:nvSpPr>
        <p:spPr bwMode="auto">
          <a:xfrm>
            <a:off x="2195736" y="2132856"/>
            <a:ext cx="0" cy="1331913"/>
          </a:xfrm>
          <a:prstGeom prst="line">
            <a:avLst/>
          </a:prstGeom>
          <a:noFill/>
          <a:ln w="282575" cmpd="tri">
            <a:solidFill>
              <a:srgbClr val="92D05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" name="Line 18"/>
          <p:cNvSpPr>
            <a:spLocks noChangeShapeType="1"/>
          </p:cNvSpPr>
          <p:nvPr/>
        </p:nvSpPr>
        <p:spPr bwMode="auto">
          <a:xfrm>
            <a:off x="7020272" y="2420888"/>
            <a:ext cx="0" cy="1835150"/>
          </a:xfrm>
          <a:prstGeom prst="line">
            <a:avLst/>
          </a:prstGeom>
          <a:noFill/>
          <a:ln w="282575" cmpd="tri">
            <a:solidFill>
              <a:srgbClr val="92D05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</Words>
  <Application>Microsoft Office PowerPoint</Application>
  <PresentationFormat>Presentazione su schermo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Ester</dc:creator>
  <cp:lastModifiedBy>Ester</cp:lastModifiedBy>
  <cp:revision>2</cp:revision>
  <dcterms:created xsi:type="dcterms:W3CDTF">2011-09-30T22:09:51Z</dcterms:created>
  <dcterms:modified xsi:type="dcterms:W3CDTF">2011-09-30T22:23:06Z</dcterms:modified>
</cp:coreProperties>
</file>